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autoCompressPictures="0">
  <p:sldMasterIdLst>
    <p:sldMasterId id="2147483648" r:id="rId1"/>
  </p:sldMasterIdLst>
  <p:notesMasterIdLst>
    <p:notesMasterId r:id="rId4"/>
  </p:notesMasterIdLst>
  <p:sldIdLst>
    <p:sldId id="256" r:id="rId3"/>
    <p:sldId id="257" r:id="rId5"/>
    <p:sldId id="258" r:id="rId6"/>
    <p:sldId id="259" r:id="rId7"/>
    <p:sldId id="260" r:id="rId8"/>
    <p:sldId id="261" r:id="rId9"/>
    <p:sldId id="270" r:id="rId10"/>
    <p:sldId id="262" r:id="rId11"/>
    <p:sldId id="265" r:id="rId12"/>
    <p:sldId id="266" r:id="rId13"/>
    <p:sldId id="268" r:id="rId14"/>
    <p:sldId id="271" r:id="rId15"/>
    <p:sldId id="269" r:id="rId16"/>
    <p:sldId id="272" r:id="rId17"/>
    <p:sldId id="267" r:id="rId18"/>
    <p:sldId id="263" r:id="rId19"/>
    <p:sldId id="264" r:id="rId20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>
        <p15:guide id="1" orient="horz" pos="2159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4" d="100"/>
          <a:sy n="94" d="100"/>
        </p:scale>
        <p:origin x="82" y="696"/>
      </p:cViewPr>
      <p:guideLst>
        <p:guide orient="horz" pos="2159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defRPr>
            </a:lvl9pPr>
          </a:lstStyle>
          <a:p/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 panose="020B0604020202020204"/>
      <a:defRPr sz="1400" b="0" i="0" u="none" strike="noStrike" cap="none">
        <a:solidFill>
          <a:srgbClr val="000000"/>
        </a:solidFill>
        <a:latin typeface="Arial" panose="020B0604020202020204"/>
        <a:ea typeface="Arial" panose="020B0604020202020204"/>
        <a:cs typeface="Arial" panose="020B0604020202020204"/>
        <a:sym typeface="Arial" panose="020B0604020202020204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34" name="Google Shape;134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35" name="Google Shape;135;p1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7" name="Google Shape;197;p8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98" name="Google Shape;198;p8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ru-RU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6" name="Google Shape;206;p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207" name="Google Shape;207;p9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2" name="Google Shape;142;p2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43" name="Google Shape;143;p2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56" name="Google Shape;156;p3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57" name="Google Shape;157;p3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64" name="Google Shape;164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ru-RU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0" name="Google Shape;170;p5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71" name="Google Shape;171;p5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0" name="Google Shape;180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79" name="Google Shape;179;p6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0" name="Google Shape;180;p6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 sz="1200" b="0" i="0" u="none" strike="noStrike" cap="none">
                <a:solidFill>
                  <a:schemeClr val="dk1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5" name="Google Shape;185;p7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86" name="Google Shape;186;p7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ru-RU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PhAnim="0" showMasterSp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3" name="Google Shape;163;p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b="0" i="0" u="none" strike="noStrike" cap="none">
              <a:solidFill>
                <a:schemeClr val="dk1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  <p:sp>
        <p:nvSpPr>
          <p:cNvPr id="164" name="Google Shape;164;p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Calibri" panose="020F0502020204030204"/>
              <a:buNone/>
            </a:pPr>
            <a:fld id="{00000000-1234-1234-1234-123412341234}" type="slidenum">
              <a:rPr lang="ru-RU" sz="1200" b="0" i="0" u="none" strike="noStrike" cap="none">
                <a:solidFill>
                  <a:srgbClr val="000000"/>
                </a:solidFill>
                <a:latin typeface="Calibri" panose="020F0502020204030204"/>
                <a:ea typeface="Calibri" panose="020F0502020204030204"/>
                <a:cs typeface="Calibri" panose="020F0502020204030204"/>
                <a:sym typeface="Calibri" panose="020F0502020204030204"/>
              </a:rPr>
            </a:fld>
            <a:endParaRPr sz="1200" b="0" i="0" u="none" strike="noStrike" cap="none">
              <a:solidFill>
                <a:srgbClr val="000000"/>
              </a:solidFill>
              <a:latin typeface="Calibri" panose="020F0502020204030204"/>
              <a:ea typeface="Calibri" panose="020F0502020204030204"/>
              <a:cs typeface="Calibri" panose="020F0502020204030204"/>
              <a:sym typeface="Calibri" panose="020F0502020204030204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подзаголовок">
  <p:cSld name="Заголовок и подзаголовок">
    <p:bg>
      <p:bgPr>
        <a:gradFill>
          <a:gsLst>
            <a:gs pos="0">
              <a:schemeClr val="accent4"/>
            </a:gs>
            <a:gs pos="8000">
              <a:srgbClr val="0342DE"/>
            </a:gs>
            <a:gs pos="27000">
              <a:schemeClr val="dk1"/>
            </a:gs>
            <a:gs pos="81000">
              <a:srgbClr val="4A017E"/>
            </a:gs>
            <a:gs pos="93000">
              <a:schemeClr val="dk2"/>
            </a:gs>
            <a:gs pos="99000">
              <a:srgbClr val="FDB7FD"/>
            </a:gs>
            <a:gs pos="100000">
              <a:srgbClr val="FDB7FD"/>
            </a:gs>
          </a:gsLst>
          <a:lin ang="12600000" scaled="0"/>
        </a:gradFill>
        <a:effectLst/>
      </p:bgPr>
    </p:bg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Google Shape;16;p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" y="1"/>
            <a:ext cx="1219200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17" name="Google Shape;17;p2"/>
          <p:cNvSpPr txBox="1">
            <a:spLocks noGrp="1"/>
          </p:cNvSpPr>
          <p:nvPr>
            <p:ph type="title"/>
          </p:nvPr>
        </p:nvSpPr>
        <p:spPr>
          <a:xfrm>
            <a:off x="0" y="304799"/>
            <a:ext cx="12191998" cy="321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6000"/>
              <a:buFont typeface="Arial" panose="020B0604020202020204"/>
              <a:buNone/>
              <a:defRPr sz="60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8" name="Google Shape;18;p2"/>
          <p:cNvSpPr txBox="1">
            <a:spLocks noGrp="1"/>
          </p:cNvSpPr>
          <p:nvPr>
            <p:ph type="subTitle" idx="1"/>
          </p:nvPr>
        </p:nvSpPr>
        <p:spPr>
          <a:xfrm>
            <a:off x="3" y="3670628"/>
            <a:ext cx="12191997" cy="25777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  <a:defRPr sz="3200" b="0" i="0" cap="none">
                <a:solidFill>
                  <a:schemeClr val="accent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Заголовок и 2 столбца">
  <p:cSld name="7_Заголовок и 2 столбца">
    <p:bg>
      <p:bgPr>
        <a:gradFill>
          <a:gsLst>
            <a:gs pos="0">
              <a:schemeClr val="accent4"/>
            </a:gs>
            <a:gs pos="14000">
              <a:srgbClr val="0342DE"/>
            </a:gs>
            <a:gs pos="31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7800000" scaled="0"/>
        </a:gra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8" name="Google Shape;88;p11"/>
          <p:cNvGrpSpPr/>
          <p:nvPr/>
        </p:nvGrpSpPr>
        <p:grpSpPr>
          <a:xfrm>
            <a:off x="-1" y="-6350"/>
            <a:ext cx="12192000" cy="6864350"/>
            <a:chOff x="-1" y="-6350"/>
            <a:chExt cx="12192000" cy="6864350"/>
          </a:xfrm>
        </p:grpSpPr>
        <p:sp>
          <p:nvSpPr>
            <p:cNvPr id="89" name="Google Shape;89;p11"/>
            <p:cNvSpPr/>
            <p:nvPr/>
          </p:nvSpPr>
          <p:spPr>
            <a:xfrm>
              <a:off x="1428750" y="-6350"/>
              <a:ext cx="10763249" cy="6864350"/>
            </a:xfrm>
            <a:prstGeom prst="rect">
              <a:avLst/>
            </a:prstGeom>
            <a:solidFill>
              <a:schemeClr val="dk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pic>
          <p:nvPicPr>
            <p:cNvPr id="90" name="Google Shape;90;p11" descr="Сине-лиловая спираль&#10;&#10;Автоматически созданное описание"/>
            <p:cNvPicPr preferRelativeResize="0"/>
            <p:nvPr/>
          </p:nvPicPr>
          <p:blipFill rotWithShape="1">
            <a:blip r:embed="rId2"/>
            <a:srcRect b="-92"/>
            <a:stretch>
              <a:fillRect/>
            </a:stretch>
          </p:blipFill>
          <p:spPr>
            <a:xfrm flipH="1">
              <a:off x="-1" y="0"/>
              <a:ext cx="1428751" cy="6858000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91" name="Google Shape;91;p11"/>
            <p:cNvGrpSpPr/>
            <p:nvPr/>
          </p:nvGrpSpPr>
          <p:grpSpPr>
            <a:xfrm>
              <a:off x="10649689" y="4382998"/>
              <a:ext cx="754139" cy="1865729"/>
              <a:chOff x="653351" y="2693558"/>
              <a:chExt cx="754139" cy="1865729"/>
            </a:xfrm>
          </p:grpSpPr>
          <p:sp>
            <p:nvSpPr>
              <p:cNvPr id="92" name="Google Shape;92;p11"/>
              <p:cNvSpPr/>
              <p:nvPr/>
            </p:nvSpPr>
            <p:spPr>
              <a:xfrm>
                <a:off x="1098137" y="2693558"/>
                <a:ext cx="128016" cy="128016"/>
              </a:xfrm>
              <a:custGeom>
                <a:avLst/>
                <a:gdLst/>
                <a:ahLst/>
                <a:cxnLst/>
                <a:rect l="l" t="t" r="r" b="b"/>
                <a:pathLst>
                  <a:path w="127713" h="127713" extrusionOk="0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3" name="Google Shape;93;p11"/>
              <p:cNvSpPr/>
              <p:nvPr/>
            </p:nvSpPr>
            <p:spPr>
              <a:xfrm>
                <a:off x="1306906" y="3837599"/>
                <a:ext cx="100584" cy="100584"/>
              </a:xfrm>
              <a:custGeom>
                <a:avLst/>
                <a:gdLst/>
                <a:ahLst/>
                <a:cxnLst/>
                <a:rect l="l" t="t" r="r" b="b"/>
                <a:pathLst>
                  <a:path w="91138" h="91138" extrusionOk="0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4" name="Google Shape;94;p11"/>
              <p:cNvSpPr/>
              <p:nvPr/>
            </p:nvSpPr>
            <p:spPr>
              <a:xfrm>
                <a:off x="653351" y="4521502"/>
                <a:ext cx="45719" cy="37785"/>
              </a:xfrm>
              <a:custGeom>
                <a:avLst/>
                <a:gdLst/>
                <a:ahLst/>
                <a:cxnLst/>
                <a:rect l="l" t="t" r="r" b="b"/>
                <a:pathLst>
                  <a:path w="91138" h="91138" extrusionOk="0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95" name="Google Shape;95;p11"/>
            <p:cNvGrpSpPr/>
            <p:nvPr/>
          </p:nvGrpSpPr>
          <p:grpSpPr>
            <a:xfrm>
              <a:off x="1870859" y="869908"/>
              <a:ext cx="431603" cy="412684"/>
              <a:chOff x="1870859" y="869908"/>
              <a:chExt cx="431603" cy="412684"/>
            </a:xfrm>
          </p:grpSpPr>
          <p:sp>
            <p:nvSpPr>
              <p:cNvPr id="96" name="Google Shape;96;p11"/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/>
                <a:ahLst/>
                <a:cxnLst/>
                <a:rect l="l" t="t" r="r" b="b"/>
                <a:pathLst>
                  <a:path w="127713" h="127713" extrusionOk="0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97" name="Google Shape;97;p11"/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/>
                <a:ahLst/>
                <a:cxnLst/>
                <a:rect l="l" t="t" r="r" b="b"/>
                <a:pathLst>
                  <a:path w="91138" h="91138" extrusionOk="0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cxnSp>
        <p:nvCxnSpPr>
          <p:cNvPr id="98" name="Google Shape;98;p11"/>
          <p:cNvCxnSpPr/>
          <p:nvPr/>
        </p:nvCxnSpPr>
        <p:spPr>
          <a:xfrm>
            <a:off x="2369139" y="2002443"/>
            <a:ext cx="8873530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99" name="Google Shape;99;p11"/>
          <p:cNvSpPr txBox="1">
            <a:spLocks noGrp="1"/>
          </p:cNvSpPr>
          <p:nvPr>
            <p:ph type="title"/>
          </p:nvPr>
        </p:nvSpPr>
        <p:spPr>
          <a:xfrm>
            <a:off x="2399620" y="162560"/>
            <a:ext cx="8843050" cy="16169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  <a:defRPr sz="32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0" name="Google Shape;100;p11"/>
          <p:cNvSpPr txBox="1">
            <a:spLocks noGrp="1"/>
          </p:cNvSpPr>
          <p:nvPr>
            <p:ph type="body" idx="1"/>
          </p:nvPr>
        </p:nvSpPr>
        <p:spPr>
          <a:xfrm>
            <a:off x="2373002" y="2474811"/>
            <a:ext cx="4015098" cy="352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 panose="020B0604020202020204"/>
              <a:buNone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1" name="Google Shape;101;p11"/>
          <p:cNvSpPr txBox="1">
            <a:spLocks noGrp="1"/>
          </p:cNvSpPr>
          <p:nvPr>
            <p:ph type="body" idx="2"/>
          </p:nvPr>
        </p:nvSpPr>
        <p:spPr>
          <a:xfrm>
            <a:off x="6995159" y="2474811"/>
            <a:ext cx="4227332" cy="3528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 panose="020B0604020202020204"/>
              <a:buNone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</a:defRPr>
            </a:lvl2pPr>
            <a:lvl3pPr marL="1371600" lvl="2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</a:defRPr>
            </a:lvl3pPr>
            <a:lvl4pPr marL="1828800" lvl="3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2" name="Google Shape;102;p11"/>
          <p:cNvSpPr txBox="1">
            <a:spLocks noGrp="1"/>
          </p:cNvSpPr>
          <p:nvPr>
            <p:ph type="ftr" idx="11"/>
          </p:nvPr>
        </p:nvSpPr>
        <p:spPr>
          <a:xfrm>
            <a:off x="336405" y="62372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3" name="Google Shape;103;p11"/>
          <p:cNvSpPr txBox="1">
            <a:spLocks noGrp="1"/>
          </p:cNvSpPr>
          <p:nvPr>
            <p:ph type="sldNum" idx="12"/>
          </p:nvPr>
        </p:nvSpPr>
        <p:spPr>
          <a:xfrm>
            <a:off x="9140971" y="622619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Заголовок и 2 столбца">
  <p:cSld name="2_Заголовок и 2 столбца">
    <p:bg>
      <p:bgPr>
        <a:gradFill>
          <a:gsLst>
            <a:gs pos="0">
              <a:schemeClr val="accent4"/>
            </a:gs>
            <a:gs pos="14000">
              <a:srgbClr val="0342DE"/>
            </a:gs>
            <a:gs pos="55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7800000" scaled="0"/>
        </a:grad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2"/>
          <p:cNvSpPr/>
          <p:nvPr/>
        </p:nvSpPr>
        <p:spPr>
          <a:xfrm>
            <a:off x="6039728" y="-6350"/>
            <a:ext cx="6154615" cy="6864350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06" name="Google Shape;106;p12"/>
          <p:cNvSpPr txBox="1">
            <a:spLocks noGrp="1"/>
          </p:cNvSpPr>
          <p:nvPr>
            <p:ph type="title"/>
          </p:nvPr>
        </p:nvSpPr>
        <p:spPr>
          <a:xfrm>
            <a:off x="6889627" y="173736"/>
            <a:ext cx="4352662" cy="2203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  <a:defRPr sz="32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07" name="Google Shape;107;p12"/>
          <p:cNvSpPr>
            <a:spLocks noGrp="1"/>
          </p:cNvSpPr>
          <p:nvPr>
            <p:ph type="pic" idx="2"/>
          </p:nvPr>
        </p:nvSpPr>
        <p:spPr>
          <a:xfrm>
            <a:off x="336550" y="336550"/>
            <a:ext cx="5303640" cy="6184900"/>
          </a:xfrm>
          <a:prstGeom prst="rect">
            <a:avLst/>
          </a:prstGeom>
          <a:noFill/>
          <a:ln>
            <a:noFill/>
          </a:ln>
        </p:spPr>
      </p:sp>
      <p:sp>
        <p:nvSpPr>
          <p:cNvPr id="108" name="Google Shape;108;p12"/>
          <p:cNvSpPr txBox="1">
            <a:spLocks noGrp="1"/>
          </p:cNvSpPr>
          <p:nvPr>
            <p:ph type="body" idx="1"/>
          </p:nvPr>
        </p:nvSpPr>
        <p:spPr>
          <a:xfrm>
            <a:off x="6889627" y="3104277"/>
            <a:ext cx="4371560" cy="30222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 panose="020B0604020202020204"/>
              <a:buNone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 panose="020B0604020202020204"/>
              <a:buChar char="•"/>
              <a:defRPr sz="1800"/>
            </a:lvl2pPr>
            <a:lvl3pPr marL="1371600" lvl="2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 panose="020B0604020202020204"/>
              <a:buChar char="•"/>
              <a:defRPr sz="1800"/>
            </a:lvl3pPr>
            <a:lvl4pPr marL="1828800" lvl="3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 panose="020B0604020202020204"/>
              <a:buChar char="•"/>
              <a:defRPr sz="1800"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09" name="Google Shape;109;p12"/>
          <p:cNvSpPr txBox="1">
            <a:spLocks noGrp="1"/>
          </p:cNvSpPr>
          <p:nvPr>
            <p:ph type="sldNum" idx="12"/>
          </p:nvPr>
        </p:nvSpPr>
        <p:spPr>
          <a:xfrm>
            <a:off x="9140971" y="622619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  <p:cxnSp>
        <p:nvCxnSpPr>
          <p:cNvPr id="110" name="Google Shape;110;p12"/>
          <p:cNvCxnSpPr/>
          <p:nvPr/>
        </p:nvCxnSpPr>
        <p:spPr>
          <a:xfrm>
            <a:off x="6889627" y="2679480"/>
            <a:ext cx="4352662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9_Заголовок и 2 столбца">
  <p:cSld name="9_Заголовок и 2 столбца">
    <p:bg>
      <p:bgPr>
        <a:gradFill>
          <a:gsLst>
            <a:gs pos="0">
              <a:schemeClr val="accent4"/>
            </a:gs>
            <a:gs pos="14000">
              <a:srgbClr val="0342DE"/>
            </a:gs>
            <a:gs pos="55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2700000" scaled="0"/>
        </a:gradFill>
        <a:effectLst/>
      </p:bgPr>
    </p:bg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13"/>
          <p:cNvSpPr/>
          <p:nvPr/>
        </p:nvSpPr>
        <p:spPr>
          <a:xfrm>
            <a:off x="0" y="-6350"/>
            <a:ext cx="4646951" cy="6864350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None/>
            </a:pPr>
            <a:endParaRPr sz="1800" b="0" i="0" u="none" strike="noStrike" cap="none">
              <a:solidFill>
                <a:srgbClr val="FFFFFF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13" name="Google Shape;113;p13"/>
          <p:cNvCxnSpPr/>
          <p:nvPr/>
        </p:nvCxnSpPr>
        <p:spPr>
          <a:xfrm>
            <a:off x="835831" y="2680134"/>
            <a:ext cx="3114078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14" name="Google Shape;114;p13"/>
          <p:cNvSpPr txBox="1">
            <a:spLocks noGrp="1"/>
          </p:cNvSpPr>
          <p:nvPr>
            <p:ph type="title"/>
          </p:nvPr>
        </p:nvSpPr>
        <p:spPr>
          <a:xfrm>
            <a:off x="835370" y="171396"/>
            <a:ext cx="3736630" cy="22023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  <a:defRPr sz="32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15" name="Google Shape;115;p13"/>
          <p:cNvSpPr txBox="1">
            <a:spLocks noGrp="1"/>
          </p:cNvSpPr>
          <p:nvPr>
            <p:ph type="body" idx="1"/>
          </p:nvPr>
        </p:nvSpPr>
        <p:spPr>
          <a:xfrm>
            <a:off x="841716" y="3078480"/>
            <a:ext cx="3108193" cy="30479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 panose="020B0604020202020204"/>
              <a:buNone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 panose="020B0604020202020204"/>
              <a:buChar char="•"/>
              <a:defRPr sz="1800"/>
            </a:lvl2pPr>
            <a:lvl3pPr marL="1371600" lvl="2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 panose="020B0604020202020204"/>
              <a:buChar char="•"/>
              <a:defRPr sz="1800"/>
            </a:lvl3pPr>
            <a:lvl4pPr marL="1828800" lvl="3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 panose="020B0604020202020204"/>
              <a:buChar char="•"/>
              <a:defRPr sz="1800"/>
            </a:lvl4pPr>
            <a:lvl5pPr marL="2286000" lvl="4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16" name="Google Shape;116;p13"/>
          <p:cNvSpPr txBox="1">
            <a:spLocks noGrp="1"/>
          </p:cNvSpPr>
          <p:nvPr>
            <p:ph type="ftr" idx="11"/>
          </p:nvPr>
        </p:nvSpPr>
        <p:spPr>
          <a:xfrm>
            <a:off x="336405" y="62372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0_Заголовок и 2 столбца">
  <p:cSld name="10_Заголовок и 2 столбца">
    <p:bg>
      <p:bgPr>
        <a:gradFill>
          <a:gsLst>
            <a:gs pos="0">
              <a:schemeClr val="accent4"/>
            </a:gs>
            <a:gs pos="14000">
              <a:srgbClr val="0342DE"/>
            </a:gs>
            <a:gs pos="31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7800000" scaled="0"/>
        </a:gradFill>
        <a:effectLst/>
      </p:bgPr>
    </p:bg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4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19" name="Google Shape;119;p14"/>
          <p:cNvCxnSpPr/>
          <p:nvPr/>
        </p:nvCxnSpPr>
        <p:spPr>
          <a:xfrm>
            <a:off x="807039" y="1983416"/>
            <a:ext cx="10435630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0" name="Google Shape;120;p14"/>
          <p:cNvSpPr txBox="1">
            <a:spLocks noGrp="1"/>
          </p:cNvSpPr>
          <p:nvPr>
            <p:ph type="title"/>
          </p:nvPr>
        </p:nvSpPr>
        <p:spPr>
          <a:xfrm>
            <a:off x="733562" y="433906"/>
            <a:ext cx="10515601" cy="1327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  <a:defRPr sz="32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1" name="Google Shape;121;p14"/>
          <p:cNvSpPr txBox="1">
            <a:spLocks noGrp="1"/>
          </p:cNvSpPr>
          <p:nvPr>
            <p:ph type="body" idx="1"/>
          </p:nvPr>
        </p:nvSpPr>
        <p:spPr>
          <a:xfrm>
            <a:off x="814302" y="2465535"/>
            <a:ext cx="7303538" cy="34272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  <a:defRPr sz="1800"/>
            </a:lvl2pPr>
            <a:lvl3pPr marL="1371600" lvl="2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  <a:defRPr sz="1800"/>
            </a:lvl3pPr>
            <a:lvl4pPr marL="1828800" lvl="3" indent="-342900" algn="l">
              <a:lnSpc>
                <a:spcPct val="120000"/>
              </a:lnSpc>
              <a:spcBef>
                <a:spcPts val="500"/>
              </a:spcBef>
              <a:spcAft>
                <a:spcPts val="0"/>
              </a:spcAft>
              <a:buClr>
                <a:schemeClr val="accent3"/>
              </a:buClr>
              <a:buSzPts val="1800"/>
              <a:buChar char="•"/>
              <a:defRPr sz="1800"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2" name="Google Shape;122;p14"/>
          <p:cNvSpPr txBox="1">
            <a:spLocks noGrp="1"/>
          </p:cNvSpPr>
          <p:nvPr>
            <p:ph type="body" idx="2"/>
          </p:nvPr>
        </p:nvSpPr>
        <p:spPr>
          <a:xfrm>
            <a:off x="8392160" y="2465388"/>
            <a:ext cx="2856865" cy="34274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Arial" panose="020B0604020202020204"/>
              <a:buNone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None/>
              <a:defRPr sz="16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200"/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123" name="Google Shape;123;p14"/>
          <p:cNvSpPr txBox="1">
            <a:spLocks noGrp="1"/>
          </p:cNvSpPr>
          <p:nvPr>
            <p:ph type="ftr" idx="11"/>
          </p:nvPr>
        </p:nvSpPr>
        <p:spPr>
          <a:xfrm>
            <a:off x="336405" y="62372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24" name="Google Shape;124;p14"/>
          <p:cNvSpPr txBox="1">
            <a:spLocks noGrp="1"/>
          </p:cNvSpPr>
          <p:nvPr>
            <p:ph type="sldNum" idx="12"/>
          </p:nvPr>
        </p:nvSpPr>
        <p:spPr>
          <a:xfrm>
            <a:off x="9140971" y="622619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2 столбца">
  <p:cSld name="Заголовок и 2 столбца">
    <p:bg>
      <p:bgPr>
        <a:gradFill>
          <a:gsLst>
            <a:gs pos="0">
              <a:schemeClr val="accent4"/>
            </a:gs>
            <a:gs pos="14000">
              <a:srgbClr val="0342DE"/>
            </a:gs>
            <a:gs pos="31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7800000" scaled="0"/>
        </a:gradFill>
        <a:effectLst/>
      </p:bgPr>
    </p:bg>
    <p:spTree>
      <p:nvGrpSpPr>
        <p:cNvPr id="1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p15"/>
          <p:cNvSpPr/>
          <p:nvPr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127" name="Google Shape;127;p15"/>
          <p:cNvCxnSpPr/>
          <p:nvPr/>
        </p:nvCxnSpPr>
        <p:spPr>
          <a:xfrm>
            <a:off x="807039" y="1991547"/>
            <a:ext cx="10546763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28" name="Google Shape;128;p15"/>
          <p:cNvSpPr txBox="1">
            <a:spLocks noGrp="1"/>
          </p:cNvSpPr>
          <p:nvPr>
            <p:ph type="title"/>
          </p:nvPr>
        </p:nvSpPr>
        <p:spPr>
          <a:xfrm>
            <a:off x="835370" y="643842"/>
            <a:ext cx="10515601" cy="11408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  <a:defRPr sz="32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129" name="Google Shape;129;p15"/>
          <p:cNvCxnSpPr/>
          <p:nvPr/>
        </p:nvCxnSpPr>
        <p:spPr>
          <a:xfrm>
            <a:off x="807039" y="1983705"/>
            <a:ext cx="10435630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30" name="Google Shape;130;p15"/>
          <p:cNvSpPr txBox="1">
            <a:spLocks noGrp="1"/>
          </p:cNvSpPr>
          <p:nvPr>
            <p:ph type="ftr" idx="11"/>
          </p:nvPr>
        </p:nvSpPr>
        <p:spPr>
          <a:xfrm>
            <a:off x="336405" y="62372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131" name="Google Shape;131;p15"/>
          <p:cNvSpPr txBox="1">
            <a:spLocks noGrp="1"/>
          </p:cNvSpPr>
          <p:nvPr>
            <p:ph type="sldNum" idx="12"/>
          </p:nvPr>
        </p:nvSpPr>
        <p:spPr>
          <a:xfrm>
            <a:off x="9140971" y="622619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spcBef>
                <a:spcPts val="0"/>
              </a:spcBef>
              <a:buNone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4_Заголовок и 2 столбца">
  <p:cSld name="4_Заголовок и 2 столбца">
    <p:bg>
      <p:bgPr>
        <a:gradFill>
          <a:gsLst>
            <a:gs pos="0">
              <a:schemeClr val="accent4"/>
            </a:gs>
            <a:gs pos="14000">
              <a:srgbClr val="0342DE"/>
            </a:gs>
            <a:gs pos="31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12600000" scaled="0"/>
        </a:gradFill>
        <a:effectLst/>
      </p:bgPr>
    </p:bg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3"/>
          <p:cNvSpPr/>
          <p:nvPr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1" name="Google Shape;21;p3"/>
          <p:cNvSpPr txBox="1">
            <a:spLocks noGrp="1"/>
          </p:cNvSpPr>
          <p:nvPr>
            <p:ph type="title"/>
          </p:nvPr>
        </p:nvSpPr>
        <p:spPr>
          <a:xfrm>
            <a:off x="321869" y="579120"/>
            <a:ext cx="11548261" cy="27333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Arial" panose="020B0604020202020204"/>
              <a:buNone/>
              <a:defRPr sz="32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2" name="Google Shape;22;p3"/>
          <p:cNvSpPr txBox="1">
            <a:spLocks noGrp="1"/>
          </p:cNvSpPr>
          <p:nvPr>
            <p:ph type="subTitle" idx="1"/>
          </p:nvPr>
        </p:nvSpPr>
        <p:spPr>
          <a:xfrm>
            <a:off x="321868" y="3484615"/>
            <a:ext cx="11562303" cy="2387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6000"/>
              <a:buNone/>
              <a:defRPr sz="6000" b="0" i="0" cap="none">
                <a:solidFill>
                  <a:srgbClr val="1BDEF5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23" name="Google Shape;23;p3"/>
          <p:cNvSpPr txBox="1">
            <a:spLocks noGrp="1"/>
          </p:cNvSpPr>
          <p:nvPr>
            <p:ph type="ftr" idx="11"/>
          </p:nvPr>
        </p:nvSpPr>
        <p:spPr>
          <a:xfrm>
            <a:off x="336405" y="62372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24" name="Google Shape;24;p3"/>
          <p:cNvSpPr txBox="1">
            <a:spLocks noGrp="1"/>
          </p:cNvSpPr>
          <p:nvPr>
            <p:ph type="sldNum" idx="12"/>
          </p:nvPr>
        </p:nvSpPr>
        <p:spPr>
          <a:xfrm>
            <a:off x="9140971" y="622619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Заголовок и 2 столбца">
  <p:cSld name="6_Заголовок и 2 столбца">
    <p:bg>
      <p:bgPr>
        <a:gradFill>
          <a:gsLst>
            <a:gs pos="0">
              <a:schemeClr val="accent4"/>
            </a:gs>
            <a:gs pos="14000">
              <a:srgbClr val="0342DE"/>
            </a:gs>
            <a:gs pos="55000">
              <a:srgbClr val="02090E"/>
            </a:gs>
            <a:gs pos="79000">
              <a:schemeClr val="accent6"/>
            </a:gs>
            <a:gs pos="100000">
              <a:schemeClr val="dk2"/>
            </a:gs>
          </a:gsLst>
          <a:lin ang="7800000" scaled="0"/>
        </a:gra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Google Shape;26;p4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0" y="-6350"/>
            <a:ext cx="2356339" cy="6853863"/>
          </a:xfrm>
          <a:prstGeom prst="rect">
            <a:avLst/>
          </a:prstGeom>
          <a:noFill/>
          <a:ln>
            <a:noFill/>
          </a:ln>
        </p:spPr>
      </p:pic>
      <p:sp>
        <p:nvSpPr>
          <p:cNvPr id="27" name="Google Shape;27;p4"/>
          <p:cNvSpPr/>
          <p:nvPr/>
        </p:nvSpPr>
        <p:spPr>
          <a:xfrm>
            <a:off x="2356339" y="-6350"/>
            <a:ext cx="9831801" cy="6864350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28" name="Google Shape;28;p4"/>
          <p:cNvCxnSpPr/>
          <p:nvPr/>
        </p:nvCxnSpPr>
        <p:spPr>
          <a:xfrm>
            <a:off x="3305669" y="2002443"/>
            <a:ext cx="7922116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29" name="Google Shape;29;p4"/>
          <p:cNvSpPr txBox="1"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  <a:defRPr sz="32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0" name="Google Shape;30;p4"/>
          <p:cNvSpPr txBox="1">
            <a:spLocks noGrp="1"/>
          </p:cNvSpPr>
          <p:nvPr>
            <p:ph type="body" idx="1"/>
          </p:nvPr>
        </p:nvSpPr>
        <p:spPr>
          <a:xfrm>
            <a:off x="3305669" y="2470150"/>
            <a:ext cx="7420819" cy="367664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30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600"/>
              <a:buFont typeface="Arial" panose="020B0604020202020204"/>
              <a:buChar char="•"/>
              <a:defRPr sz="16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175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Arial" panose="020B0604020202020204"/>
              <a:buChar char="•"/>
              <a:defRPr sz="14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04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 panose="020B0604020202020204"/>
              <a:buChar char="•"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04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"/>
              <a:buFont typeface="Arial" panose="020B0604020202020204"/>
              <a:buChar char="•"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31" name="Google Shape;31;p4"/>
          <p:cNvSpPr txBox="1">
            <a:spLocks noGrp="1"/>
          </p:cNvSpPr>
          <p:nvPr>
            <p:ph type="ftr" idx="11"/>
          </p:nvPr>
        </p:nvSpPr>
        <p:spPr>
          <a:xfrm>
            <a:off x="336405" y="62372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9140971" y="622619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8_Заголовок и 2 столбца">
  <p:cSld name="8_Заголовок и 2 столбца">
    <p:bg>
      <p:bgPr>
        <a:gradFill>
          <a:gsLst>
            <a:gs pos="0">
              <a:schemeClr val="accent4"/>
            </a:gs>
            <a:gs pos="14000">
              <a:srgbClr val="0342DE"/>
            </a:gs>
            <a:gs pos="31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7800000" scaled="0"/>
        </a:gradFill>
        <a:effectLst/>
      </p:bgPr>
    </p:bg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"/>
          <p:cNvSpPr/>
          <p:nvPr/>
        </p:nvSpPr>
        <p:spPr>
          <a:xfrm>
            <a:off x="321869" y="343814"/>
            <a:ext cx="11550701" cy="6210605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cxnSp>
        <p:nvCxnSpPr>
          <p:cNvPr id="35" name="Google Shape;35;p5"/>
          <p:cNvCxnSpPr/>
          <p:nvPr/>
        </p:nvCxnSpPr>
        <p:spPr>
          <a:xfrm>
            <a:off x="807039" y="1983705"/>
            <a:ext cx="10435630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36" name="Google Shape;36;p5"/>
          <p:cNvGrpSpPr/>
          <p:nvPr/>
        </p:nvGrpSpPr>
        <p:grpSpPr>
          <a:xfrm rot="10800000" flipH="1">
            <a:off x="10488530" y="4210019"/>
            <a:ext cx="754139" cy="1865729"/>
            <a:chOff x="653351" y="2693558"/>
            <a:chExt cx="754139" cy="1865729"/>
          </a:xfrm>
        </p:grpSpPr>
        <p:sp>
          <p:nvSpPr>
            <p:cNvPr id="37" name="Google Shape;37;p5"/>
            <p:cNvSpPr/>
            <p:nvPr/>
          </p:nvSpPr>
          <p:spPr>
            <a:xfrm>
              <a:off x="1098137" y="2693558"/>
              <a:ext cx="128016" cy="128016"/>
            </a:xfrm>
            <a:custGeom>
              <a:avLst/>
              <a:gdLst/>
              <a:ahLst/>
              <a:cxnLst/>
              <a:rect l="l" t="t" r="r" b="b"/>
              <a:pathLst>
                <a:path w="127713" h="127713" extrusionOk="0">
                  <a:moveTo>
                    <a:pt x="63857" y="18874"/>
                  </a:moveTo>
                  <a:cubicBezTo>
                    <a:pt x="88700" y="18874"/>
                    <a:pt x="108839" y="39013"/>
                    <a:pt x="108839" y="63857"/>
                  </a:cubicBezTo>
                  <a:cubicBezTo>
                    <a:pt x="108839" y="88700"/>
                    <a:pt x="88700" y="108839"/>
                    <a:pt x="63857" y="108839"/>
                  </a:cubicBezTo>
                  <a:cubicBezTo>
                    <a:pt x="39013" y="108839"/>
                    <a:pt x="18874" y="88700"/>
                    <a:pt x="18874" y="63857"/>
                  </a:cubicBezTo>
                  <a:cubicBezTo>
                    <a:pt x="18898" y="39023"/>
                    <a:pt x="39023" y="18898"/>
                    <a:pt x="63857" y="18874"/>
                  </a:cubicBezTo>
                  <a:moveTo>
                    <a:pt x="63857" y="0"/>
                  </a:moveTo>
                  <a:cubicBezTo>
                    <a:pt x="28590" y="0"/>
                    <a:pt x="0" y="28590"/>
                    <a:pt x="0" y="63857"/>
                  </a:cubicBezTo>
                  <a:cubicBezTo>
                    <a:pt x="0" y="99124"/>
                    <a:pt x="28590" y="127713"/>
                    <a:pt x="63857" y="127713"/>
                  </a:cubicBezTo>
                  <a:cubicBezTo>
                    <a:pt x="99124" y="127713"/>
                    <a:pt x="127713" y="99124"/>
                    <a:pt x="127713" y="63857"/>
                  </a:cubicBezTo>
                  <a:cubicBezTo>
                    <a:pt x="127713" y="28590"/>
                    <a:pt x="99124" y="0"/>
                    <a:pt x="63857" y="0"/>
                  </a:cubicBezTo>
                  <a:close/>
                </a:path>
              </a:pathLst>
            </a:custGeom>
            <a:solidFill>
              <a:srgbClr val="82A6FD">
                <a:alpha val="4901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8" name="Google Shape;38;p5"/>
            <p:cNvSpPr/>
            <p:nvPr/>
          </p:nvSpPr>
          <p:spPr>
            <a:xfrm>
              <a:off x="1306906" y="3837599"/>
              <a:ext cx="100584" cy="100584"/>
            </a:xfrm>
            <a:custGeom>
              <a:avLst/>
              <a:gdLst/>
              <a:ahLst/>
              <a:cxnLst/>
              <a:rect l="l" t="t" r="r" b="b"/>
              <a:pathLst>
                <a:path w="91138" h="91138" extrusionOk="0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rgbClr val="82A6FD">
                <a:alpha val="4901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sp>
          <p:nvSpPr>
            <p:cNvPr id="39" name="Google Shape;39;p5"/>
            <p:cNvSpPr/>
            <p:nvPr/>
          </p:nvSpPr>
          <p:spPr>
            <a:xfrm>
              <a:off x="653351" y="4521502"/>
              <a:ext cx="45719" cy="37785"/>
            </a:xfrm>
            <a:custGeom>
              <a:avLst/>
              <a:gdLst/>
              <a:ahLst/>
              <a:cxnLst/>
              <a:rect l="l" t="t" r="r" b="b"/>
              <a:pathLst>
                <a:path w="91138" h="91138" extrusionOk="0">
                  <a:moveTo>
                    <a:pt x="91138" y="45569"/>
                  </a:moveTo>
                  <a:cubicBezTo>
                    <a:pt x="91138" y="70736"/>
                    <a:pt x="70736" y="91138"/>
                    <a:pt x="45569" y="91138"/>
                  </a:cubicBezTo>
                  <a:cubicBezTo>
                    <a:pt x="20402" y="91138"/>
                    <a:pt x="0" y="70736"/>
                    <a:pt x="0" y="45569"/>
                  </a:cubicBezTo>
                  <a:cubicBezTo>
                    <a:pt x="0" y="20402"/>
                    <a:pt x="20402" y="0"/>
                    <a:pt x="45569" y="0"/>
                  </a:cubicBezTo>
                  <a:cubicBezTo>
                    <a:pt x="70736" y="0"/>
                    <a:pt x="91138" y="20402"/>
                    <a:pt x="91138" y="45569"/>
                  </a:cubicBezTo>
                  <a:close/>
                </a:path>
              </a:pathLst>
            </a:custGeom>
            <a:solidFill>
              <a:srgbClr val="82A6FD">
                <a:alpha val="49019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</p:grpSp>
      <p:sp>
        <p:nvSpPr>
          <p:cNvPr id="40" name="Google Shape;40;p5"/>
          <p:cNvSpPr txBox="1">
            <a:spLocks noGrp="1"/>
          </p:cNvSpPr>
          <p:nvPr>
            <p:ph type="title"/>
          </p:nvPr>
        </p:nvSpPr>
        <p:spPr>
          <a:xfrm>
            <a:off x="741680" y="430482"/>
            <a:ext cx="10500989" cy="13274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  <a:defRPr sz="32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1" name="Google Shape;41;p5"/>
          <p:cNvSpPr txBox="1">
            <a:spLocks noGrp="1"/>
          </p:cNvSpPr>
          <p:nvPr>
            <p:ph type="body" idx="1"/>
          </p:nvPr>
        </p:nvSpPr>
        <p:spPr>
          <a:xfrm>
            <a:off x="807038" y="2465539"/>
            <a:ext cx="3774587" cy="3723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AutoNum type="arabicPeriod"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AutoNum type="alphaLcPeriod"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AutoNum type="arabicParenR"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AutoNum type="alphaLcParenR"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2" name="Google Shape;42;p5"/>
          <p:cNvSpPr txBox="1">
            <a:spLocks noGrp="1"/>
          </p:cNvSpPr>
          <p:nvPr>
            <p:ph type="body" idx="2"/>
          </p:nvPr>
        </p:nvSpPr>
        <p:spPr>
          <a:xfrm>
            <a:off x="4927600" y="2465539"/>
            <a:ext cx="6315069" cy="372375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 panose="020B0604020202020204"/>
              <a:buNone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429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800"/>
              <a:buFont typeface="Arial" panose="020B0604020202020204"/>
              <a:buChar char="•"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sp>
        <p:nvSpPr>
          <p:cNvPr id="43" name="Google Shape;43;p5"/>
          <p:cNvSpPr txBox="1">
            <a:spLocks noGrp="1"/>
          </p:cNvSpPr>
          <p:nvPr>
            <p:ph type="ftr" idx="11"/>
          </p:nvPr>
        </p:nvSpPr>
        <p:spPr>
          <a:xfrm>
            <a:off x="336405" y="62372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4" name="Google Shape;44;p5"/>
          <p:cNvSpPr txBox="1">
            <a:spLocks noGrp="1"/>
          </p:cNvSpPr>
          <p:nvPr>
            <p:ph type="sldNum" idx="12"/>
          </p:nvPr>
        </p:nvSpPr>
        <p:spPr>
          <a:xfrm>
            <a:off x="9140971" y="622619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раздела">
  <p:cSld name="Заголовок раздела">
    <p:bg>
      <p:bgPr>
        <a:gradFill>
          <a:gsLst>
            <a:gs pos="0">
              <a:schemeClr val="accent4"/>
            </a:gs>
            <a:gs pos="14000">
              <a:srgbClr val="0342DE"/>
            </a:gs>
            <a:gs pos="31000">
              <a:srgbClr val="02090E"/>
            </a:gs>
            <a:gs pos="79000">
              <a:schemeClr val="accent6"/>
            </a:gs>
            <a:gs pos="100000">
              <a:schemeClr val="dk2"/>
            </a:gs>
          </a:gsLst>
          <a:lin ang="5400000" scaled="0"/>
        </a:gradFill>
        <a:effectLst/>
      </p:bgPr>
    </p:bg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/>
          <p:nvPr/>
        </p:nvSpPr>
        <p:spPr>
          <a:xfrm>
            <a:off x="2" y="1"/>
            <a:ext cx="12191997" cy="6857998"/>
          </a:xfrm>
          <a:prstGeom prst="rect">
            <a:avLst/>
          </a:prstGeom>
          <a:gradFill>
            <a:gsLst>
              <a:gs pos="0">
                <a:srgbClr val="1A012C"/>
              </a:gs>
              <a:gs pos="45000">
                <a:srgbClr val="1A012C">
                  <a:alpha val="49803"/>
                </a:srgbClr>
              </a:gs>
              <a:gs pos="100000">
                <a:srgbClr val="4A017E">
                  <a:alpha val="49803"/>
                </a:srgbClr>
              </a:gs>
            </a:gsLst>
            <a:path path="circle">
              <a:fillToRect l="50000" t="50000" r="50000" b="50000"/>
            </a:path>
            <a:tileRect/>
          </a:gradFill>
          <a:ln w="12700" cap="flat" cmpd="sng">
            <a:solidFill>
              <a:srgbClr val="696620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7" name="Google Shape;47;p6"/>
          <p:cNvSpPr/>
          <p:nvPr/>
        </p:nvSpPr>
        <p:spPr>
          <a:xfrm>
            <a:off x="1" y="-6350"/>
            <a:ext cx="6096000" cy="6864350"/>
          </a:xfrm>
          <a:prstGeom prst="rect">
            <a:avLst/>
          </a:prstGeom>
          <a:solidFill>
            <a:schemeClr val="dk1">
              <a:alpha val="69803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48" name="Google Shape;48;p6"/>
          <p:cNvSpPr txBox="1">
            <a:spLocks noGrp="1"/>
          </p:cNvSpPr>
          <p:nvPr>
            <p:ph type="title"/>
          </p:nvPr>
        </p:nvSpPr>
        <p:spPr>
          <a:xfrm>
            <a:off x="799891" y="511762"/>
            <a:ext cx="4960830" cy="278515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Arial" panose="020B0604020202020204"/>
              <a:buNone/>
              <a:defRPr sz="2400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49" name="Google Shape;49;p6"/>
          <p:cNvSpPr txBox="1">
            <a:spLocks noGrp="1"/>
          </p:cNvSpPr>
          <p:nvPr>
            <p:ph type="subTitle" idx="1"/>
          </p:nvPr>
        </p:nvSpPr>
        <p:spPr>
          <a:xfrm>
            <a:off x="802640" y="3484615"/>
            <a:ext cx="4958081" cy="2387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3200"/>
              <a:buNone/>
              <a:defRPr sz="3200" b="0" i="0" cap="none">
                <a:solidFill>
                  <a:srgbClr val="1BDEF5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  <p:sp>
        <p:nvSpPr>
          <p:cNvPr id="50" name="Google Shape;50;p6"/>
          <p:cNvSpPr>
            <a:spLocks noGrp="1"/>
          </p:cNvSpPr>
          <p:nvPr>
            <p:ph type="pic" idx="2"/>
          </p:nvPr>
        </p:nvSpPr>
        <p:spPr>
          <a:xfrm>
            <a:off x="6497638" y="336550"/>
            <a:ext cx="5322887" cy="6184900"/>
          </a:xfrm>
          <a:prstGeom prst="rect">
            <a:avLst/>
          </a:prstGeom>
          <a:noFill/>
          <a:ln>
            <a:noFill/>
          </a:ln>
        </p:spPr>
      </p:sp>
      <p:sp>
        <p:nvSpPr>
          <p:cNvPr id="51" name="Google Shape;51;p6"/>
          <p:cNvSpPr txBox="1">
            <a:spLocks noGrp="1"/>
          </p:cNvSpPr>
          <p:nvPr>
            <p:ph type="ftr" idx="11"/>
          </p:nvPr>
        </p:nvSpPr>
        <p:spPr>
          <a:xfrm>
            <a:off x="336405" y="6237287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52" name="Google Shape;52;p6"/>
          <p:cNvSpPr txBox="1">
            <a:spLocks noGrp="1"/>
          </p:cNvSpPr>
          <p:nvPr>
            <p:ph type="sldNum" idx="12"/>
          </p:nvPr>
        </p:nvSpPr>
        <p:spPr>
          <a:xfrm>
            <a:off x="9140971" y="6226198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3_Заголовок и 2 столбца">
  <p:cSld name="3_Заголовок и 2 столбца">
    <p:bg>
      <p:bgPr>
        <a:gradFill>
          <a:gsLst>
            <a:gs pos="0">
              <a:schemeClr val="accent4"/>
            </a:gs>
            <a:gs pos="14000">
              <a:srgbClr val="0342DE"/>
            </a:gs>
            <a:gs pos="31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7800000" scaled="0"/>
        </a:gradFill>
        <a:effectLst/>
      </p:bgPr>
    </p:bg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4" name="Google Shape;54;p7"/>
          <p:cNvGrpSpPr/>
          <p:nvPr/>
        </p:nvGrpSpPr>
        <p:grpSpPr>
          <a:xfrm>
            <a:off x="3" y="2"/>
            <a:ext cx="12191997" cy="6857998"/>
            <a:chOff x="3" y="2"/>
            <a:chExt cx="12191997" cy="6857998"/>
          </a:xfrm>
        </p:grpSpPr>
        <p:sp>
          <p:nvSpPr>
            <p:cNvPr id="55" name="Google Shape;55;p7"/>
            <p:cNvSpPr/>
            <p:nvPr/>
          </p:nvSpPr>
          <p:spPr>
            <a:xfrm>
              <a:off x="3" y="2"/>
              <a:ext cx="12191997" cy="6857998"/>
            </a:xfrm>
            <a:prstGeom prst="rect">
              <a:avLst/>
            </a:prstGeom>
            <a:gradFill>
              <a:gsLst>
                <a:gs pos="0">
                  <a:srgbClr val="1A012C"/>
                </a:gs>
                <a:gs pos="45000">
                  <a:srgbClr val="1A012C">
                    <a:alpha val="49803"/>
                  </a:srgbClr>
                </a:gs>
                <a:gs pos="100000">
                  <a:srgbClr val="4A017E">
                    <a:alpha val="49803"/>
                  </a:srgbClr>
                </a:gs>
              </a:gsLst>
              <a:path path="circle">
                <a:fillToRect l="50000" t="50000" r="50000" b="50000"/>
              </a:path>
              <a:tileRect/>
            </a:gradFill>
            <a:ln w="12700" cap="flat" cmpd="sng">
              <a:solidFill>
                <a:srgbClr val="696620"/>
              </a:solidFill>
              <a:prstDash val="solid"/>
              <a:miter lim="800000"/>
              <a:headEnd type="none" w="sm" len="sm"/>
              <a:tailEnd type="none" w="sm" len="sm"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pic>
          <p:nvPicPr>
            <p:cNvPr id="56" name="Google Shape;56;p7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3" y="2"/>
              <a:ext cx="12191994" cy="6857996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57" name="Google Shape;57;p7"/>
            <p:cNvGrpSpPr/>
            <p:nvPr/>
          </p:nvGrpSpPr>
          <p:grpSpPr>
            <a:xfrm rot="5400000">
              <a:off x="1645776" y="1222395"/>
              <a:ext cx="431603" cy="412684"/>
              <a:chOff x="1870859" y="869908"/>
              <a:chExt cx="431603" cy="412684"/>
            </a:xfrm>
          </p:grpSpPr>
          <p:sp>
            <p:nvSpPr>
              <p:cNvPr id="58" name="Google Shape;58;p7"/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/>
                <a:ahLst/>
                <a:cxnLst/>
                <a:rect l="l" t="t" r="r" b="b"/>
                <a:pathLst>
                  <a:path w="127713" h="127713" extrusionOk="0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59" name="Google Shape;59;p7"/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/>
                <a:ahLst/>
                <a:cxnLst/>
                <a:rect l="l" t="t" r="r" b="b"/>
                <a:pathLst>
                  <a:path w="91138" h="91138" extrusionOk="0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grpSp>
          <p:nvGrpSpPr>
            <p:cNvPr id="60" name="Google Shape;60;p7"/>
            <p:cNvGrpSpPr/>
            <p:nvPr/>
          </p:nvGrpSpPr>
          <p:grpSpPr>
            <a:xfrm rot="-973298">
              <a:off x="10248169" y="5448942"/>
              <a:ext cx="431603" cy="412684"/>
              <a:chOff x="1870859" y="869908"/>
              <a:chExt cx="431603" cy="412684"/>
            </a:xfrm>
          </p:grpSpPr>
          <p:sp>
            <p:nvSpPr>
              <p:cNvPr id="61" name="Google Shape;61;p7"/>
              <p:cNvSpPr/>
              <p:nvPr/>
            </p:nvSpPr>
            <p:spPr>
              <a:xfrm rot="10800000">
                <a:off x="1870859" y="1154576"/>
                <a:ext cx="128016" cy="128016"/>
              </a:xfrm>
              <a:custGeom>
                <a:avLst/>
                <a:gdLst/>
                <a:ahLst/>
                <a:cxnLst/>
                <a:rect l="l" t="t" r="r" b="b"/>
                <a:pathLst>
                  <a:path w="127713" h="127713" extrusionOk="0">
                    <a:moveTo>
                      <a:pt x="63857" y="18874"/>
                    </a:moveTo>
                    <a:cubicBezTo>
                      <a:pt x="88700" y="18874"/>
                      <a:pt x="108839" y="39013"/>
                      <a:pt x="108839" y="63857"/>
                    </a:cubicBezTo>
                    <a:cubicBezTo>
                      <a:pt x="108839" y="88700"/>
                      <a:pt x="88700" y="108839"/>
                      <a:pt x="63857" y="108839"/>
                    </a:cubicBezTo>
                    <a:cubicBezTo>
                      <a:pt x="39013" y="108839"/>
                      <a:pt x="18874" y="88700"/>
                      <a:pt x="18874" y="63857"/>
                    </a:cubicBezTo>
                    <a:cubicBezTo>
                      <a:pt x="18898" y="39023"/>
                      <a:pt x="39023" y="18898"/>
                      <a:pt x="63857" y="18874"/>
                    </a:cubicBezTo>
                    <a:moveTo>
                      <a:pt x="63857" y="0"/>
                    </a:moveTo>
                    <a:cubicBezTo>
                      <a:pt x="28590" y="0"/>
                      <a:pt x="0" y="28590"/>
                      <a:pt x="0" y="63857"/>
                    </a:cubicBezTo>
                    <a:cubicBezTo>
                      <a:pt x="0" y="99124"/>
                      <a:pt x="28590" y="127713"/>
                      <a:pt x="63857" y="127713"/>
                    </a:cubicBezTo>
                    <a:cubicBezTo>
                      <a:pt x="99124" y="127713"/>
                      <a:pt x="127713" y="99124"/>
                      <a:pt x="127713" y="63857"/>
                    </a:cubicBezTo>
                    <a:cubicBezTo>
                      <a:pt x="127713" y="28590"/>
                      <a:pt x="99124" y="0"/>
                      <a:pt x="63857" y="0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2" name="Google Shape;62;p7"/>
              <p:cNvSpPr/>
              <p:nvPr/>
            </p:nvSpPr>
            <p:spPr>
              <a:xfrm>
                <a:off x="2256743" y="869908"/>
                <a:ext cx="45719" cy="37785"/>
              </a:xfrm>
              <a:custGeom>
                <a:avLst/>
                <a:gdLst/>
                <a:ahLst/>
                <a:cxnLst/>
                <a:rect l="l" t="t" r="r" b="b"/>
                <a:pathLst>
                  <a:path w="91138" h="91138" extrusionOk="0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63" name="Google Shape;63;p7"/>
          <p:cNvSpPr txBox="1">
            <a:spLocks noGrp="1"/>
          </p:cNvSpPr>
          <p:nvPr>
            <p:ph type="title"/>
          </p:nvPr>
        </p:nvSpPr>
        <p:spPr>
          <a:xfrm>
            <a:off x="2932448" y="264160"/>
            <a:ext cx="6327105" cy="33739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  <a:defRPr sz="32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64" name="Google Shape;64;p7"/>
          <p:cNvSpPr txBox="1">
            <a:spLocks noGrp="1"/>
          </p:cNvSpPr>
          <p:nvPr>
            <p:ph type="subTitle" idx="1"/>
          </p:nvPr>
        </p:nvSpPr>
        <p:spPr>
          <a:xfrm>
            <a:off x="2932448" y="3962135"/>
            <a:ext cx="6327105" cy="26537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 b="0" i="0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ключение">
  <p:cSld name="Заключение">
    <p:bg>
      <p:bgPr>
        <a:gradFill>
          <a:gsLst>
            <a:gs pos="0">
              <a:schemeClr val="accent4"/>
            </a:gs>
            <a:gs pos="11979">
              <a:srgbClr val="022C94"/>
            </a:gs>
            <a:gs pos="35040">
              <a:srgbClr val="020B11"/>
            </a:gs>
            <a:gs pos="81987">
              <a:srgbClr val="4A017E"/>
            </a:gs>
            <a:gs pos="99000">
              <a:schemeClr val="dk2"/>
            </a:gs>
            <a:gs pos="100000">
              <a:schemeClr val="dk2"/>
            </a:gs>
          </a:gsLst>
          <a:lin ang="5400000" scaled="0"/>
        </a:gradFill>
        <a:effectLst/>
      </p:bgPr>
    </p:bg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6" name="Google Shape;66;p8"/>
          <p:cNvGrpSpPr/>
          <p:nvPr/>
        </p:nvGrpSpPr>
        <p:grpSpPr>
          <a:xfrm>
            <a:off x="4575462" y="4137"/>
            <a:ext cx="7616537" cy="6853863"/>
            <a:chOff x="4575462" y="4137"/>
            <a:chExt cx="7616537" cy="6853863"/>
          </a:xfrm>
        </p:grpSpPr>
        <p:grpSp>
          <p:nvGrpSpPr>
            <p:cNvPr id="67" name="Google Shape;67;p8"/>
            <p:cNvGrpSpPr/>
            <p:nvPr/>
          </p:nvGrpSpPr>
          <p:grpSpPr>
            <a:xfrm>
              <a:off x="4575462" y="691665"/>
              <a:ext cx="364018" cy="857035"/>
              <a:chOff x="468157" y="1144246"/>
              <a:chExt cx="364018" cy="857035"/>
            </a:xfrm>
          </p:grpSpPr>
          <p:sp>
            <p:nvSpPr>
              <p:cNvPr id="68" name="Google Shape;68;p8"/>
              <p:cNvSpPr/>
              <p:nvPr/>
            </p:nvSpPr>
            <p:spPr>
              <a:xfrm>
                <a:off x="705405" y="1144246"/>
                <a:ext cx="126770" cy="126770"/>
              </a:xfrm>
              <a:prstGeom prst="ellipse">
                <a:avLst/>
              </a:prstGeom>
              <a:noFill/>
              <a:ln w="12700" cap="flat" cmpd="sng">
                <a:solidFill>
                  <a:srgbClr val="82A6FD">
                    <a:alpha val="48627"/>
                  </a:srgb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69" name="Google Shape;69;p8"/>
              <p:cNvSpPr/>
              <p:nvPr/>
            </p:nvSpPr>
            <p:spPr>
              <a:xfrm>
                <a:off x="468157" y="1963496"/>
                <a:ext cx="45719" cy="37785"/>
              </a:xfrm>
              <a:custGeom>
                <a:avLst/>
                <a:gdLst/>
                <a:ahLst/>
                <a:cxnLst/>
                <a:rect l="l" t="t" r="r" b="b"/>
                <a:pathLst>
                  <a:path w="91138" h="91138" extrusionOk="0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  <p:pic>
          <p:nvPicPr>
            <p:cNvPr id="70" name="Google Shape;70;p8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>
              <a:off x="6542796" y="4137"/>
              <a:ext cx="5649203" cy="6853863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1" name="Google Shape;71;p8"/>
          <p:cNvSpPr txBox="1">
            <a:spLocks noGrp="1"/>
          </p:cNvSpPr>
          <p:nvPr>
            <p:ph type="title"/>
          </p:nvPr>
        </p:nvSpPr>
        <p:spPr>
          <a:xfrm>
            <a:off x="835831" y="173735"/>
            <a:ext cx="4409514" cy="22037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Arial" panose="020B0604020202020204"/>
              <a:buNone/>
              <a:defRPr sz="3200" cap="none">
                <a:solidFill>
                  <a:schemeClr val="accent3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sp>
        <p:nvSpPr>
          <p:cNvPr id="72" name="Google Shape;72;p8"/>
          <p:cNvSpPr txBox="1">
            <a:spLocks noGrp="1"/>
          </p:cNvSpPr>
          <p:nvPr>
            <p:ph type="body" idx="1"/>
          </p:nvPr>
        </p:nvSpPr>
        <p:spPr>
          <a:xfrm>
            <a:off x="831850" y="3079119"/>
            <a:ext cx="4413250" cy="2752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30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600"/>
              <a:buChar char="•"/>
              <a:defRPr sz="16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175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400"/>
              <a:buChar char="•"/>
              <a:defRPr sz="14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04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•"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04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1200"/>
              <a:buChar char="•"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  <p:cxnSp>
        <p:nvCxnSpPr>
          <p:cNvPr id="73" name="Google Shape;73;p8"/>
          <p:cNvCxnSpPr/>
          <p:nvPr/>
        </p:nvCxnSpPr>
        <p:spPr>
          <a:xfrm>
            <a:off x="835831" y="2679192"/>
            <a:ext cx="4101929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Только заголовок">
  <p:cSld name="Только заголовок">
    <p:bg>
      <p:bgPr>
        <a:gradFill>
          <a:gsLst>
            <a:gs pos="0">
              <a:schemeClr val="accent4"/>
            </a:gs>
            <a:gs pos="8000">
              <a:srgbClr val="0342DE"/>
            </a:gs>
            <a:gs pos="27000">
              <a:schemeClr val="dk1"/>
            </a:gs>
            <a:gs pos="81000">
              <a:srgbClr val="4A017E"/>
            </a:gs>
            <a:gs pos="93000">
              <a:schemeClr val="dk2"/>
            </a:gs>
            <a:gs pos="99000">
              <a:srgbClr val="FDB7FD"/>
            </a:gs>
            <a:gs pos="100000">
              <a:srgbClr val="FDB7FD"/>
            </a:gs>
          </a:gsLst>
          <a:lin ang="12600000" scaled="0"/>
        </a:gra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Google Shape;75;p9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3" y="1"/>
            <a:ext cx="12192003" cy="6857999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9"/>
          <p:cNvSpPr txBox="1">
            <a:spLocks noGrp="1"/>
          </p:cNvSpPr>
          <p:nvPr>
            <p:ph type="title"/>
          </p:nvPr>
        </p:nvSpPr>
        <p:spPr>
          <a:xfrm>
            <a:off x="3" y="1821180"/>
            <a:ext cx="12191994" cy="32156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6000"/>
              <a:buFont typeface="Arial" panose="020B0604020202020204"/>
              <a:buNone/>
              <a:defRPr sz="60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Заголовок и содержимое 3">
  <p:cSld name="Заголовок и содержимое 3">
    <p:bg>
      <p:bgPr>
        <a:gradFill>
          <a:gsLst>
            <a:gs pos="0">
              <a:schemeClr val="accent4"/>
            </a:gs>
            <a:gs pos="14000">
              <a:srgbClr val="0342DE"/>
            </a:gs>
            <a:gs pos="31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7800000" scaled="0"/>
        </a:gra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0"/>
          <p:cNvGrpSpPr/>
          <p:nvPr/>
        </p:nvGrpSpPr>
        <p:grpSpPr>
          <a:xfrm>
            <a:off x="0" y="-6350"/>
            <a:ext cx="12185770" cy="6864350"/>
            <a:chOff x="0" y="-6350"/>
            <a:chExt cx="12185770" cy="6864350"/>
          </a:xfrm>
        </p:grpSpPr>
        <p:sp>
          <p:nvSpPr>
            <p:cNvPr id="79" name="Google Shape;79;p10"/>
            <p:cNvSpPr/>
            <p:nvPr/>
          </p:nvSpPr>
          <p:spPr>
            <a:xfrm>
              <a:off x="0" y="-6350"/>
              <a:ext cx="6160393" cy="6864350"/>
            </a:xfrm>
            <a:prstGeom prst="rect">
              <a:avLst/>
            </a:prstGeom>
            <a:solidFill>
              <a:schemeClr val="dk1">
                <a:alpha val="69803"/>
              </a:scheme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endParaRPr>
            </a:p>
          </p:txBody>
        </p:sp>
        <p:pic>
          <p:nvPicPr>
            <p:cNvPr id="80" name="Google Shape;80;p10"/>
            <p:cNvPicPr preferRelativeResize="0"/>
            <p:nvPr/>
          </p:nvPicPr>
          <p:blipFill rotWithShape="1">
            <a:blip r:embed="rId2"/>
            <a:srcRect/>
            <a:stretch>
              <a:fillRect/>
            </a:stretch>
          </p:blipFill>
          <p:spPr>
            <a:xfrm rot="5400000">
              <a:off x="5750267" y="410125"/>
              <a:ext cx="6845628" cy="6025377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81" name="Google Shape;81;p10"/>
            <p:cNvGrpSpPr/>
            <p:nvPr/>
          </p:nvGrpSpPr>
          <p:grpSpPr>
            <a:xfrm rot="10800000">
              <a:off x="5304704" y="259572"/>
              <a:ext cx="584267" cy="390181"/>
              <a:chOff x="1876516" y="596691"/>
              <a:chExt cx="584267" cy="390181"/>
            </a:xfrm>
          </p:grpSpPr>
          <p:sp>
            <p:nvSpPr>
              <p:cNvPr id="82" name="Google Shape;82;p10"/>
              <p:cNvSpPr/>
              <p:nvPr/>
            </p:nvSpPr>
            <p:spPr>
              <a:xfrm>
                <a:off x="1876516" y="842493"/>
                <a:ext cx="144379" cy="144379"/>
              </a:xfrm>
              <a:prstGeom prst="ellipse">
                <a:avLst/>
              </a:prstGeom>
              <a:noFill/>
              <a:ln w="12700" cap="flat" cmpd="sng">
                <a:solidFill>
                  <a:srgbClr val="82A6FD">
                    <a:alpha val="48627"/>
                  </a:srgbClr>
                </a:solidFill>
                <a:prstDash val="solid"/>
                <a:miter lim="800000"/>
                <a:headEnd type="none" w="sm" len="sm"/>
                <a:tailEnd type="none" w="sm" len="sm"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  <p:sp>
            <p:nvSpPr>
              <p:cNvPr id="83" name="Google Shape;83;p10"/>
              <p:cNvSpPr/>
              <p:nvPr/>
            </p:nvSpPr>
            <p:spPr>
              <a:xfrm>
                <a:off x="2360199" y="596691"/>
                <a:ext cx="100584" cy="100584"/>
              </a:xfrm>
              <a:custGeom>
                <a:avLst/>
                <a:gdLst/>
                <a:ahLst/>
                <a:cxnLst/>
                <a:rect l="l" t="t" r="r" b="b"/>
                <a:pathLst>
                  <a:path w="91138" h="91138" extrusionOk="0">
                    <a:moveTo>
                      <a:pt x="91138" y="45569"/>
                    </a:moveTo>
                    <a:cubicBezTo>
                      <a:pt x="91138" y="70736"/>
                      <a:pt x="70736" y="91138"/>
                      <a:pt x="45569" y="91138"/>
                    </a:cubicBezTo>
                    <a:cubicBezTo>
                      <a:pt x="20402" y="91138"/>
                      <a:pt x="0" y="70736"/>
                      <a:pt x="0" y="45569"/>
                    </a:cubicBezTo>
                    <a:cubicBezTo>
                      <a:pt x="0" y="20402"/>
                      <a:pt x="20402" y="0"/>
                      <a:pt x="45569" y="0"/>
                    </a:cubicBezTo>
                    <a:cubicBezTo>
                      <a:pt x="70736" y="0"/>
                      <a:pt x="91138" y="20402"/>
                      <a:pt x="91138" y="45569"/>
                    </a:cubicBezTo>
                    <a:close/>
                  </a:path>
                </a:pathLst>
              </a:custGeom>
              <a:solidFill>
                <a:srgbClr val="82A6FD">
                  <a:alpha val="49019"/>
                </a:srgbClr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chemeClr val="dk1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endParaRPr>
              </a:p>
            </p:txBody>
          </p:sp>
        </p:grpSp>
      </p:grpSp>
      <p:sp>
        <p:nvSpPr>
          <p:cNvPr id="84" name="Google Shape;84;p10"/>
          <p:cNvSpPr txBox="1">
            <a:spLocks noGrp="1"/>
          </p:cNvSpPr>
          <p:nvPr>
            <p:ph type="title"/>
          </p:nvPr>
        </p:nvSpPr>
        <p:spPr>
          <a:xfrm>
            <a:off x="838201" y="365125"/>
            <a:ext cx="4466502" cy="19368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  <a:defRPr sz="3200" cap="none">
                <a:solidFill>
                  <a:srgbClr val="1BDEF5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/>
        </p:txBody>
      </p:sp>
      <p:cxnSp>
        <p:nvCxnSpPr>
          <p:cNvPr id="85" name="Google Shape;85;p10"/>
          <p:cNvCxnSpPr/>
          <p:nvPr/>
        </p:nvCxnSpPr>
        <p:spPr>
          <a:xfrm>
            <a:off x="835831" y="2620500"/>
            <a:ext cx="4471665" cy="0"/>
          </a:xfrm>
          <a:prstGeom prst="straightConnector1">
            <a:avLst/>
          </a:prstGeom>
          <a:noFill/>
          <a:ln w="25400" cap="flat" cmpd="sng">
            <a:solidFill>
              <a:srgbClr val="022C94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86" name="Google Shape;86;p10"/>
          <p:cNvSpPr txBox="1">
            <a:spLocks noGrp="1"/>
          </p:cNvSpPr>
          <p:nvPr>
            <p:ph type="body" idx="1"/>
          </p:nvPr>
        </p:nvSpPr>
        <p:spPr>
          <a:xfrm>
            <a:off x="838201" y="3097848"/>
            <a:ext cx="4466504" cy="3405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1800"/>
              <a:buNone/>
              <a:defRPr sz="18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lvl="1" indent="-3302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600"/>
              <a:buChar char="•"/>
              <a:defRPr sz="16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lvl="2" indent="-3175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400"/>
              <a:buChar char="•"/>
              <a:defRPr sz="14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lvl="3" indent="-304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lvl="4" indent="-304800" algn="l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SzPts val="1200"/>
              <a:buChar char="•"/>
              <a:defRPr sz="120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lvl="5" indent="-342900" algn="l">
              <a:lnSpc>
                <a:spcPct val="90000"/>
              </a:lnSpc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dk1"/>
            </a:gs>
            <a:gs pos="99000">
              <a:srgbClr val="05202E"/>
            </a:gs>
            <a:gs pos="100000">
              <a:srgbClr val="05202E"/>
            </a:gs>
          </a:gsLst>
          <a:lin ang="5400000" scaled="0"/>
        </a:gra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Arial" panose="020B0604020202020204"/>
              <a:buNone/>
              <a:defRPr sz="4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/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Arial" panose="020B0604020202020204"/>
              <a:buNone/>
              <a:defRPr sz="2800" b="0" i="0" u="none" strike="noStrike" cap="none">
                <a:solidFill>
                  <a:schemeClr val="accent3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2400"/>
              <a:buFont typeface="Arial" panose="020B0604020202020204"/>
              <a:buChar char="•"/>
              <a:defRPr sz="24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Arial" panose="020B0604020202020204"/>
              <a:buChar char="•"/>
              <a:defRPr sz="20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/>
              <a:buChar char="•"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/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-RU"/>
            </a:fld>
            <a:endParaRPr lang="ru-RU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 panose="020B0604020202020204"/>
        <a:defRPr sz="1400" b="0" i="0" u="none" strike="noStrike" cap="none">
          <a:solidFill>
            <a:srgbClr val="000000"/>
          </a:solidFill>
          <a:latin typeface="Arial" panose="020B0604020202020204"/>
          <a:ea typeface="Arial" panose="020B0604020202020204"/>
          <a:cs typeface="Arial" panose="020B0604020202020204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1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1.png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22.pn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3.png"/><Relationship Id="rId3" Type="http://schemas.openxmlformats.org/officeDocument/2006/relationships/tags" Target="../tags/tag1.xml"/><Relationship Id="rId2" Type="http://schemas.microsoft.com/office/2007/relationships/media" Target="../media/media1.mp4"/><Relationship Id="rId1" Type="http://schemas.openxmlformats.org/officeDocument/2006/relationships/video" Target="../media/media1.mp4"/></Relationships>
</file>

<file path=ppt/slides/_rels/slide1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9.xml"/><Relationship Id="rId3" Type="http://schemas.openxmlformats.org/officeDocument/2006/relationships/slideLayout" Target="../slideLayouts/slideLayout3.xml"/><Relationship Id="rId2" Type="http://schemas.openxmlformats.org/officeDocument/2006/relationships/image" Target="../media/image25.png"/><Relationship Id="rId1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2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10.png"/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image" Target="../media/image7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8.xml"/><Relationship Id="rId3" Type="http://schemas.openxmlformats.org/officeDocument/2006/relationships/slideLayout" Target="../slideLayouts/slideLayout5.xml"/><Relationship Id="rId2" Type="http://schemas.openxmlformats.org/officeDocument/2006/relationships/image" Target="../media/image15.png"/><Relationship Id="rId1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17.png"/><Relationship Id="rId1" Type="http://schemas.openxmlformats.org/officeDocument/2006/relationships/image" Target="../media/image1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6"/>
          <p:cNvSpPr txBox="1">
            <a:spLocks noGrp="1"/>
          </p:cNvSpPr>
          <p:nvPr>
            <p:ph type="title"/>
          </p:nvPr>
        </p:nvSpPr>
        <p:spPr>
          <a:xfrm>
            <a:off x="0" y="285135"/>
            <a:ext cx="12191998" cy="21045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0" bIns="0" anchor="b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4800"/>
              <a:buFont typeface="Arial" panose="020B0604020202020204"/>
              <a:buNone/>
            </a:pPr>
            <a:r>
              <a:rPr lang="ru-RU" sz="48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ФГБОУ ВО “МГТУ ИМ. Г.И. НОСОВА”, МНОГОПРОФИЛЬНЫЙ КОЛЛЕДЖ</a:t>
            </a:r>
            <a:endParaRPr sz="48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8" name="Google Shape;138;p16"/>
          <p:cNvSpPr txBox="1">
            <a:spLocks noGrp="1"/>
          </p:cNvSpPr>
          <p:nvPr>
            <p:ph type="subTitle" idx="1"/>
          </p:nvPr>
        </p:nvSpPr>
        <p:spPr>
          <a:xfrm>
            <a:off x="441858" y="2988677"/>
            <a:ext cx="11285782" cy="284185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None/>
            </a:pP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СОРЕВНОВАНИЕ ЧЕЛЯБИНСКОЙ ОБЛАСТИ ПО СПОРТИВНОМУ ПРОГРАММИРОВАНИЮ </a:t>
            </a:r>
            <a:b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«КОД ИНДУСТРИИ» 2025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39" name="Google Shape;139;p16"/>
          <p:cNvSpPr/>
          <p:nvPr/>
        </p:nvSpPr>
        <p:spPr>
          <a:xfrm>
            <a:off x="3932903" y="5830529"/>
            <a:ext cx="3854839" cy="703007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2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APIKittens</a:t>
            </a:r>
            <a:endParaRPr sz="20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2618345" y="778990"/>
            <a:ext cx="6341742" cy="573891"/>
          </a:xfrm>
        </p:spPr>
        <p:txBody>
          <a:bodyPr/>
          <a:lstStyle/>
          <a:p>
            <a:r>
              <a:rPr lang="ru-RU" dirty="0"/>
              <a:t>БЛОК-СХЕМЫ</a:t>
            </a:r>
            <a:br>
              <a:rPr lang="ru-RU" dirty="0"/>
            </a:br>
            <a:r>
              <a:rPr lang="ru-RU" dirty="0"/>
              <a:t>АЛГОРИТМА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66737" y="1562100"/>
            <a:ext cx="11087994" cy="374375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261453" y="471760"/>
            <a:ext cx="5585512" cy="586699"/>
          </a:xfrm>
        </p:spPr>
        <p:txBody>
          <a:bodyPr/>
          <a:lstStyle/>
          <a:p>
            <a:r>
              <a:rPr lang="ru-RU" dirty="0"/>
              <a:t>ДЕМОНСТРАЦИЯ РАБОТЫ</a:t>
            </a:r>
            <a:endParaRPr lang="ru-RU" dirty="0"/>
          </a:p>
        </p:txBody>
      </p:sp>
      <p:pic>
        <p:nvPicPr>
          <p:cNvPr id="6" name="Рисунок 5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448463" y="1058459"/>
            <a:ext cx="7553226" cy="3991126"/>
          </a:xfrm>
          <a:prstGeom prst="rect">
            <a:avLst/>
          </a:prstGeom>
        </p:spPr>
      </p:pic>
      <p:pic>
        <p:nvPicPr>
          <p:cNvPr id="8" name="Рисунок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96285" y="2550064"/>
            <a:ext cx="7247252" cy="3791684"/>
          </a:xfrm>
          <a:prstGeom prst="rect">
            <a:avLst/>
          </a:prstGeom>
        </p:spPr>
      </p:pic>
      <p:cxnSp>
        <p:nvCxnSpPr>
          <p:cNvPr id="14" name="Прямая со стрелкой 13"/>
          <p:cNvCxnSpPr/>
          <p:nvPr/>
        </p:nvCxnSpPr>
        <p:spPr>
          <a:xfrm flipV="1">
            <a:off x="1863745" y="1525942"/>
            <a:ext cx="1054181" cy="762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18" name="Прямая со стрелкой 17"/>
          <p:cNvCxnSpPr/>
          <p:nvPr/>
        </p:nvCxnSpPr>
        <p:spPr>
          <a:xfrm>
            <a:off x="7611467" y="5515521"/>
            <a:ext cx="780443" cy="65231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261453" y="471760"/>
            <a:ext cx="5585512" cy="586699"/>
          </a:xfrm>
        </p:spPr>
        <p:txBody>
          <a:bodyPr/>
          <a:lstStyle/>
          <a:p>
            <a:r>
              <a:rPr lang="ru-RU" dirty="0"/>
              <a:t>ДЕМОНСТРАЦИЯ РАБОТЫ</a:t>
            </a:r>
            <a:endParaRPr lang="ru-RU" dirty="0"/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024890" y="1058545"/>
            <a:ext cx="10058400" cy="5331460"/>
          </a:xfrm>
          <a:prstGeom prst="rect">
            <a:avLst/>
          </a:prstGeom>
        </p:spPr>
      </p:pic>
      <p:cxnSp>
        <p:nvCxnSpPr>
          <p:cNvPr id="14" name="Прямая со стрелкой 13"/>
          <p:cNvCxnSpPr/>
          <p:nvPr/>
        </p:nvCxnSpPr>
        <p:spPr>
          <a:xfrm flipH="1" flipV="1">
            <a:off x="2478959" y="1717076"/>
            <a:ext cx="1239520" cy="69088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261453" y="471760"/>
            <a:ext cx="5585512" cy="586699"/>
          </a:xfrm>
        </p:spPr>
        <p:txBody>
          <a:bodyPr/>
          <a:lstStyle/>
          <a:p>
            <a:r>
              <a:rPr lang="ru-RU" dirty="0"/>
              <a:t>ДЕМОНСТРАЦИЯ РАБОТЫ</a:t>
            </a:r>
            <a:endParaRPr lang="ru-RU" dirty="0"/>
          </a:p>
        </p:txBody>
      </p:sp>
      <p:pic>
        <p:nvPicPr>
          <p:cNvPr id="3" name="Рисунок 2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82624" y="1009266"/>
            <a:ext cx="10165926" cy="5376974"/>
          </a:xfrm>
          <a:prstGeom prst="rect">
            <a:avLst/>
          </a:prstGeom>
        </p:spPr>
      </p:pic>
      <p:cxnSp>
        <p:nvCxnSpPr>
          <p:cNvPr id="14" name="Прямая со стрелкой 13"/>
          <p:cNvCxnSpPr/>
          <p:nvPr/>
        </p:nvCxnSpPr>
        <p:spPr>
          <a:xfrm flipV="1">
            <a:off x="5346619" y="1677371"/>
            <a:ext cx="1054181" cy="762970"/>
          </a:xfrm>
          <a:prstGeom prst="straightConnector1">
            <a:avLst/>
          </a:prstGeom>
          <a:ln>
            <a:tailEnd type="triangle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Заголовок 3"/>
          <p:cNvSpPr>
            <a:spLocks noGrp="1"/>
          </p:cNvSpPr>
          <p:nvPr>
            <p:ph type="title"/>
          </p:nvPr>
        </p:nvSpPr>
        <p:spPr>
          <a:xfrm>
            <a:off x="3261453" y="471760"/>
            <a:ext cx="5585512" cy="586699"/>
          </a:xfrm>
        </p:spPr>
        <p:txBody>
          <a:bodyPr/>
          <a:lstStyle/>
          <a:p>
            <a:r>
              <a:rPr lang="ru-RU" dirty="0"/>
              <a:t>ДЕМОНСТРАЦИЯ РАБОТЫ</a:t>
            </a:r>
            <a:endParaRPr lang="ru-RU" dirty="0"/>
          </a:p>
        </p:txBody>
      </p:sp>
      <p:pic>
        <p:nvPicPr>
          <p:cNvPr id="2" name="ИС _ПроРобот_ 2025-09-20 19-39-35">
            <a:hlinkClick r:id="" action="ppaction://media"/>
          </p:cNvPr>
          <p:cNvPicPr/>
          <p:nvPr>
            <a:videoFile r:link="rId1"/>
            <p:extLst>
              <p:ext uri="{DAA4B4D4-6D71-4841-9C94-3DE7FCFB9230}">
                <p14:media xmlns:p14="http://schemas.microsoft.com/office/powerpoint/2010/main" r:embed="rId2"/>
              </p:ext>
            </p:extLst>
            <p:custDataLst>
              <p:tags r:id="rId3"/>
            </p:custDataLst>
          </p:nvPr>
        </p:nvPicPr>
        <p:blipFill>
          <a:blip r:embed="rId4"/>
          <a:stretch>
            <a:fillRect/>
          </a:stretch>
        </p:blipFill>
        <p:spPr>
          <a:xfrm>
            <a:off x="1090930" y="1239520"/>
            <a:ext cx="9926320" cy="519049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4000">
              <a:srgbClr val="0342DE"/>
            </a:gs>
            <a:gs pos="55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2700000" scaled="0"/>
        </a:gra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КИЛЛЕРФИЧИ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7" name="Google Shape;167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1800"/>
              <a:buAutoNum type="arabicPeriod"/>
            </a:pPr>
            <a:r>
              <a:rPr 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Возможность настройки масштаба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, </a:t>
            </a:r>
            <a:r>
              <a:rPr 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времени</a:t>
            </a:r>
            <a:r>
              <a:rPr lang="en-US" dirty="0"/>
              <a:t> </a:t>
            </a:r>
            <a:r>
              <a:rPr lang="ru-RU" dirty="0"/>
              <a:t>и скорости</a:t>
            </a:r>
            <a:r>
              <a:rPr 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;</a:t>
            </a:r>
            <a:endParaRPr lang="ru-RU" sz="1800" b="0" i="0" u="none" strike="noStrike" cap="none" dirty="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1800"/>
              <a:buAutoNum type="arabicPeriod"/>
            </a:pPr>
            <a:r>
              <a:rPr 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Возможность переключения цвета темы.</a:t>
            </a:r>
            <a:endParaRPr lang="ru-RU" sz="1800" b="0" i="0" u="none" strike="noStrike" cap="none" dirty="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1800"/>
              <a:buAutoNum type="arabicPeriod"/>
            </a:pP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Интерактивные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сенсоры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,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которые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показывают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текущее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расстояние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между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роботами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в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реальном</a:t>
            </a:r>
            <a:r>
              <a:rPr lang="en-US" alt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</a:t>
            </a:r>
            <a:r>
              <a:rPr lang="en-US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времени</a:t>
            </a:r>
            <a:r>
              <a:rPr lang="ru-RU" altLang="en-US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(находится в разработке)</a:t>
            </a:r>
            <a:endParaRPr lang="en-US" altLang="ru-RU" sz="1800" b="0" i="0" u="none" strike="noStrike" cap="none" dirty="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1800"/>
              <a:buAutoNum type="arabicPeriod"/>
            </a:pPr>
            <a:endParaRPr sz="1800" b="0" i="0" u="none" strike="noStrike" cap="none" dirty="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2" name="Изображение 1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2603500" y="4967605"/>
            <a:ext cx="9157970" cy="1636395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5575" y="150495"/>
            <a:ext cx="2113280" cy="6524625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4000">
              <a:srgbClr val="0342DE"/>
            </a:gs>
            <a:gs pos="55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2700000" scaled="0"/>
        </a:gradFill>
        <a:effectLst/>
      </p:bgPr>
    </p:bg>
    <p:spTree>
      <p:nvGrpSpPr>
        <p:cNvPr id="1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3"/>
          <p:cNvSpPr/>
          <p:nvPr/>
        </p:nvSpPr>
        <p:spPr>
          <a:xfrm>
            <a:off x="447040" y="1059180"/>
            <a:ext cx="6307455" cy="1892935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</a:schemeClr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3 квартал 2025</a:t>
            </a: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 - базовая функциональность </a:t>
            </a:r>
            <a:b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</a:b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в рамках </a:t>
            </a:r>
            <a:r>
              <a:rPr lang="ru-RU" sz="1800" dirty="0" err="1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хакатона</a:t>
            </a: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:</a:t>
            </a:r>
            <a:endParaRPr sz="1800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основной алгоритм планирования;</a:t>
            </a:r>
            <a:endParaRPr sz="1800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базовая визуализация траекторий движения роботов</a:t>
            </a:r>
            <a:r>
              <a:rPr lang="ru-RU" sz="1800" dirty="0">
                <a:solidFill>
                  <a:schemeClr val="bg1"/>
                </a:solidFill>
              </a:rPr>
              <a:t>;</a:t>
            </a:r>
            <a:endParaRPr lang="ru-RU" sz="1800" dirty="0">
              <a:solidFill>
                <a:schemeClr val="bg1"/>
              </a:solidFill>
            </a:endParaRPr>
          </a:p>
          <a:p>
            <a:pPr marL="457200" marR="0" lvl="0" indent="-342900" algn="l" rtl="0"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п</a:t>
            </a: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оддержка форматов входных/выходных файлов.</a:t>
            </a:r>
            <a:endParaRPr lang="ru-RU" sz="1800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1" name="Google Shape;201;p23"/>
          <p:cNvSpPr/>
          <p:nvPr/>
        </p:nvSpPr>
        <p:spPr>
          <a:xfrm>
            <a:off x="2687955" y="3181350"/>
            <a:ext cx="6957695" cy="1982470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</a:schemeClr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4 квартал 2025</a:t>
            </a: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 - </a:t>
            </a:r>
            <a:r>
              <a:rPr lang="ru-RU" sz="1800" dirty="0">
                <a:solidFill>
                  <a:schemeClr val="bg1"/>
                </a:solidFill>
              </a:rPr>
              <a:t>п</a:t>
            </a: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ромышленные функции;</a:t>
            </a:r>
            <a:endParaRPr sz="1800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285750" indent="-285750">
              <a:lnSpc>
                <a:spcPct val="10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интеграция с ROS/ROS2;</a:t>
            </a:r>
            <a:endParaRPr lang="ru-RU" sz="18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0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Использование симуляторов, таких как </a:t>
            </a:r>
            <a:r>
              <a:rPr lang="ru-RU" sz="1800" dirty="0" err="1">
                <a:solidFill>
                  <a:schemeClr val="bg1"/>
                </a:solidFill>
              </a:rPr>
              <a:t>Gazebo</a:t>
            </a:r>
            <a:r>
              <a:rPr lang="ru-RU" sz="1800" dirty="0">
                <a:solidFill>
                  <a:schemeClr val="bg1"/>
                </a:solidFill>
              </a:rPr>
              <a:t> + </a:t>
            </a:r>
            <a:r>
              <a:rPr lang="ru-RU" sz="1800" dirty="0" err="1">
                <a:solidFill>
                  <a:schemeClr val="bg1"/>
                </a:solidFill>
              </a:rPr>
              <a:t>MoveIt</a:t>
            </a:r>
            <a:r>
              <a:rPr lang="ru-RU" sz="1800" dirty="0">
                <a:solidFill>
                  <a:schemeClr val="bg1"/>
                </a:solidFill>
              </a:rPr>
              <a:t>!</a:t>
            </a:r>
            <a:r>
              <a:rPr lang="en-US" altLang="ru-RU" sz="1800" dirty="0">
                <a:solidFill>
                  <a:schemeClr val="bg1"/>
                </a:solidFill>
              </a:rPr>
              <a:t>;</a:t>
            </a:r>
            <a:endParaRPr lang="en-US" altLang="ru-RU" sz="18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0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en-US" altLang="en-US" sz="1800" dirty="0">
                <a:solidFill>
                  <a:schemeClr val="bg1"/>
                </a:solidFill>
              </a:rPr>
              <a:t>Скачивание</a:t>
            </a:r>
            <a:r>
              <a:rPr lang="en-US" altLang="ru-RU" sz="1800" dirty="0">
                <a:solidFill>
                  <a:schemeClr val="bg1"/>
                </a:solidFill>
              </a:rPr>
              <a:t> </a:t>
            </a:r>
            <a:r>
              <a:rPr lang="en-US" altLang="en-US" sz="1800" dirty="0">
                <a:solidFill>
                  <a:schemeClr val="bg1"/>
                </a:solidFill>
              </a:rPr>
              <a:t>видеоматериалов</a:t>
            </a:r>
            <a:r>
              <a:rPr lang="en-US" altLang="ru-RU" sz="1800" dirty="0">
                <a:solidFill>
                  <a:schemeClr val="bg1"/>
                </a:solidFill>
              </a:rPr>
              <a:t> </a:t>
            </a:r>
            <a:r>
              <a:rPr lang="en-US" altLang="en-US" sz="1800" dirty="0">
                <a:solidFill>
                  <a:schemeClr val="bg1"/>
                </a:solidFill>
              </a:rPr>
              <a:t>с</a:t>
            </a:r>
            <a:r>
              <a:rPr lang="en-US" altLang="ru-RU" sz="1800" dirty="0">
                <a:solidFill>
                  <a:schemeClr val="bg1"/>
                </a:solidFill>
              </a:rPr>
              <a:t> </a:t>
            </a:r>
            <a:r>
              <a:rPr lang="en-US" altLang="en-US" sz="1800" dirty="0">
                <a:solidFill>
                  <a:schemeClr val="bg1"/>
                </a:solidFill>
              </a:rPr>
              <a:t>демонстрацией</a:t>
            </a:r>
            <a:r>
              <a:rPr lang="en-US" altLang="ru-RU" sz="1800" dirty="0">
                <a:solidFill>
                  <a:schemeClr val="bg1"/>
                </a:solidFill>
              </a:rPr>
              <a:t> </a:t>
            </a:r>
            <a:r>
              <a:rPr lang="en-US" altLang="en-US" sz="1800" dirty="0">
                <a:solidFill>
                  <a:schemeClr val="bg1"/>
                </a:solidFill>
              </a:rPr>
              <a:t>движений</a:t>
            </a:r>
            <a:r>
              <a:rPr lang="en-US" altLang="ru-RU" sz="1800" dirty="0">
                <a:solidFill>
                  <a:schemeClr val="bg1"/>
                </a:solidFill>
              </a:rPr>
              <a:t> </a:t>
            </a:r>
            <a:r>
              <a:rPr lang="en-US" altLang="en-US" sz="1800" dirty="0">
                <a:solidFill>
                  <a:schemeClr val="bg1"/>
                </a:solidFill>
              </a:rPr>
              <a:t>роботов</a:t>
            </a:r>
            <a:r>
              <a:rPr lang="ru-RU" altLang="en-US" sz="1800" dirty="0">
                <a:solidFill>
                  <a:schemeClr val="bg1"/>
                </a:solidFill>
              </a:rPr>
              <a:t>;</a:t>
            </a:r>
            <a:endParaRPr lang="ru-RU" altLang="en-US" sz="18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0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API для мониторинга в реальном времени.</a:t>
            </a:r>
            <a:endParaRPr sz="18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2" name="Google Shape;202;p23"/>
          <p:cNvSpPr/>
          <p:nvPr/>
        </p:nvSpPr>
        <p:spPr>
          <a:xfrm>
            <a:off x="5491480" y="5393055"/>
            <a:ext cx="6307455" cy="1214755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</a:schemeClr>
          </a:solidFill>
          <a:ln w="9525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    2026 год</a:t>
            </a: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 - </a:t>
            </a:r>
            <a:r>
              <a:rPr lang="ru-RU" sz="1800" dirty="0">
                <a:solidFill>
                  <a:schemeClr val="bg1"/>
                </a:solidFill>
              </a:rPr>
              <a:t>р</a:t>
            </a:r>
            <a:r>
              <a:rPr lang="ru-RU" sz="1800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азвитие экосистемы;</a:t>
            </a:r>
            <a:endParaRPr sz="1800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285750" lvl="0" indent="-285750">
              <a:lnSpc>
                <a:spcPct val="10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прогнозная оптимизация на основе ML;</a:t>
            </a:r>
            <a:endParaRPr sz="1800" dirty="0">
              <a:solidFill>
                <a:schemeClr val="bg1"/>
              </a:solidFill>
            </a:endParaRPr>
          </a:p>
          <a:p>
            <a:pPr marL="285750" lvl="0" indent="-285750">
              <a:lnSpc>
                <a:spcPct val="10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корпоративные решения для крупных заводов.</a:t>
            </a:r>
            <a:endParaRPr sz="1800" dirty="0">
              <a:solidFill>
                <a:schemeClr val="bg1"/>
              </a:solidFill>
            </a:endParaRPr>
          </a:p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sz="1800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03" name="Google Shape;203;p23"/>
          <p:cNvSpPr txBox="1"/>
          <p:nvPr/>
        </p:nvSpPr>
        <p:spPr>
          <a:xfrm>
            <a:off x="750066" y="444106"/>
            <a:ext cx="11562303" cy="615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РАЗВИТИЕ ПРОДУКТА</a:t>
            </a:r>
            <a:endParaRPr sz="3200" b="0" i="0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1400"/>
              <a:buFont typeface="Arial" panose="020B0604020202020204"/>
              <a:buNone/>
            </a:pPr>
            <a:endParaRPr sz="1400" b="0" i="0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gradFill>
          <a:gsLst>
            <a:gs pos="0">
              <a:schemeClr val="accent4"/>
            </a:gs>
            <a:gs pos="11979">
              <a:srgbClr val="022C94"/>
            </a:gs>
            <a:gs pos="48000">
              <a:srgbClr val="4A017E"/>
            </a:gs>
            <a:gs pos="70000">
              <a:srgbClr val="020B11"/>
            </a:gs>
            <a:gs pos="91000">
              <a:srgbClr val="A202A1"/>
            </a:gs>
            <a:gs pos="100000">
              <a:srgbClr val="A202A1"/>
            </a:gs>
          </a:gsLst>
          <a:lin ang="7800000" scaled="0"/>
        </a:gradFill>
        <a:effectLst/>
      </p:bgPr>
    </p:bg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24"/>
          <p:cNvSpPr txBox="1">
            <a:spLocks noGrp="1"/>
          </p:cNvSpPr>
          <p:nvPr>
            <p:ph type="title"/>
          </p:nvPr>
        </p:nvSpPr>
        <p:spPr>
          <a:xfrm>
            <a:off x="2042219" y="1607757"/>
            <a:ext cx="8107561" cy="182124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Arial" panose="020B0604020202020204"/>
              <a:buNone/>
            </a:pPr>
            <a:r>
              <a:rPr lang="ru-RU" sz="44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СПАСИБО ЗА ВНИМАНИЕ</a:t>
            </a:r>
            <a:endParaRPr sz="44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7"/>
          <p:cNvSpPr txBox="1">
            <a:spLocks noGrp="1"/>
          </p:cNvSpPr>
          <p:nvPr>
            <p:ph type="title"/>
          </p:nvPr>
        </p:nvSpPr>
        <p:spPr>
          <a:xfrm>
            <a:off x="335910" y="6074040"/>
            <a:ext cx="11548261" cy="473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 panose="020B0604020202020204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Наставник: Тутарова Власта Диляуровна</a:t>
            </a:r>
            <a:endParaRPr sz="2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6" name="Google Shape;146;p17"/>
          <p:cNvSpPr txBox="1">
            <a:spLocks noGrp="1"/>
          </p:cNvSpPr>
          <p:nvPr>
            <p:ph type="subTitle" idx="1"/>
          </p:nvPr>
        </p:nvSpPr>
        <p:spPr>
          <a:xfrm>
            <a:off x="314848" y="539853"/>
            <a:ext cx="11562303" cy="23878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КОМАНДА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u="none" strike="noStrike" cap="none" dirty="0" err="1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APIKittens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7" name="Google Shape;147;p17"/>
          <p:cNvSpPr/>
          <p:nvPr/>
        </p:nvSpPr>
        <p:spPr>
          <a:xfrm>
            <a:off x="4744720" y="1807845"/>
            <a:ext cx="2967355" cy="3047365"/>
          </a:xfrm>
          <a:prstGeom prst="roundRect">
            <a:avLst>
              <a:gd name="adj" fmla="val 16667"/>
            </a:avLst>
          </a:prstGeom>
          <a:blipFill rotWithShape="1">
            <a:blip r:embed="rId1"/>
            <a:stretch>
              <a:fillRect/>
            </a:stretch>
          </a:blip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8" name="Google Shape;148;p17"/>
          <p:cNvSpPr/>
          <p:nvPr/>
        </p:nvSpPr>
        <p:spPr>
          <a:xfrm>
            <a:off x="822960" y="1807845"/>
            <a:ext cx="2979420" cy="3022600"/>
          </a:xfrm>
          <a:prstGeom prst="roundRect">
            <a:avLst>
              <a:gd name="adj" fmla="val 16667"/>
            </a:avLst>
          </a:prstGeom>
          <a:blipFill rotWithShape="1">
            <a:blip r:embed="rId2"/>
            <a:stretch>
              <a:fillRect/>
            </a:stretch>
          </a:blip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49" name="Google Shape;149;p17"/>
          <p:cNvSpPr/>
          <p:nvPr/>
        </p:nvSpPr>
        <p:spPr>
          <a:xfrm>
            <a:off x="8622884" y="1807527"/>
            <a:ext cx="2998839" cy="2998839"/>
          </a:xfrm>
          <a:prstGeom prst="roundRect">
            <a:avLst>
              <a:gd name="adj" fmla="val 16667"/>
            </a:avLst>
          </a:prstGeom>
          <a:blipFill rotWithShape="1">
            <a:blip r:embed="rId3"/>
            <a:stretch>
              <a:fillRect/>
            </a:stretch>
          </a:blip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0" name="Google Shape;150;p17"/>
          <p:cNvSpPr txBox="1"/>
          <p:nvPr/>
        </p:nvSpPr>
        <p:spPr>
          <a:xfrm>
            <a:off x="4527103" y="4966943"/>
            <a:ext cx="3370852" cy="473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 panose="020B0604020202020204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Лучевников Лев</a:t>
            </a:r>
            <a:endParaRPr sz="2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1" name="Google Shape;151;p17"/>
          <p:cNvSpPr txBox="1"/>
          <p:nvPr/>
        </p:nvSpPr>
        <p:spPr>
          <a:xfrm>
            <a:off x="304349" y="4940059"/>
            <a:ext cx="3996813" cy="473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 panose="020B0604020202020204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Филимонов Михаил</a:t>
            </a:r>
            <a:endParaRPr sz="2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2" name="Google Shape;152;p17"/>
          <p:cNvSpPr txBox="1"/>
          <p:nvPr/>
        </p:nvSpPr>
        <p:spPr>
          <a:xfrm>
            <a:off x="8123896" y="4944014"/>
            <a:ext cx="3996813" cy="4732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Arial" panose="020B0604020202020204"/>
              <a:buNone/>
            </a:pPr>
            <a:r>
              <a:rPr lang="ru-RU" sz="2800" b="0" i="0" u="none" strike="noStrike" cap="none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Дувакин Андрей</a:t>
            </a:r>
            <a:endParaRPr sz="2800" b="0" i="0" u="none" strike="noStrike" cap="none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53" name="Google Shape;153;p17"/>
          <p:cNvSpPr/>
          <p:nvPr/>
        </p:nvSpPr>
        <p:spPr>
          <a:xfrm>
            <a:off x="822960" y="1807845"/>
            <a:ext cx="3264535" cy="3007360"/>
          </a:xfrm>
          <a:prstGeom prst="roundRect">
            <a:avLst>
              <a:gd name="adj" fmla="val 16667"/>
            </a:avLst>
          </a:prstGeom>
          <a:blipFill rotWithShape="1">
            <a:blip r:embed="rId4"/>
            <a:stretch>
              <a:fillRect t="-999"/>
            </a:stretch>
          </a:blip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8"/>
          <p:cNvSpPr txBox="1">
            <a:spLocks noGrp="1"/>
          </p:cNvSpPr>
          <p:nvPr>
            <p:ph type="title"/>
          </p:nvPr>
        </p:nvSpPr>
        <p:spPr>
          <a:xfrm>
            <a:off x="3305669" y="113097"/>
            <a:ext cx="7420819" cy="165630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ЗАДАЧИ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0" name="Google Shape;160;p18"/>
          <p:cNvSpPr txBox="1">
            <a:spLocks noGrp="1"/>
          </p:cNvSpPr>
          <p:nvPr>
            <p:ph type="body" idx="1"/>
          </p:nvPr>
        </p:nvSpPr>
        <p:spPr>
          <a:xfrm>
            <a:off x="3305669" y="2470150"/>
            <a:ext cx="7420819" cy="412117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indent="-285750">
              <a:spcBef>
                <a:spcPts val="0"/>
              </a:spcBef>
              <a:buClr>
                <a:schemeClr val="bg1"/>
              </a:buClr>
            </a:pPr>
            <a:r>
              <a:rPr lang="ru-RU" sz="18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разработать алгоритмическое ядро для оптимального планирования работ группы идентичных промышленных роботов-манипуляторов;</a:t>
            </a:r>
            <a:endParaRPr sz="18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285750" indent="-285750">
              <a:spcBef>
                <a:spcPts val="1600"/>
              </a:spcBef>
              <a:buClr>
                <a:schemeClr val="bg1"/>
              </a:buClr>
            </a:pPr>
            <a:r>
              <a:rPr lang="ru-RU" sz="18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ядро должно преобразовать список операций по перемещению объектов в синхронизированное во времени и пространстве расписание, гарантирующее отсутствие коллизий.</a:t>
            </a:r>
            <a:endParaRPr sz="18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indent="0">
              <a:spcBef>
                <a:spcPts val="1600"/>
              </a:spcBef>
              <a:buClr>
                <a:schemeClr val="bg1"/>
              </a:buClr>
              <a:buNone/>
            </a:pPr>
            <a:r>
              <a:rPr lang="ru-RU" sz="18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Фокус решения - на эффективных алгоритмах назначения задач и пространственно-временного планирования траекторий с учётом кинематических ограничений роботов.</a:t>
            </a:r>
            <a:endParaRPr sz="18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4000">
              <a:srgbClr val="0342DE"/>
            </a:gs>
            <a:gs pos="55000">
              <a:srgbClr val="02090E"/>
            </a:gs>
            <a:gs pos="81000">
              <a:schemeClr val="accent6"/>
            </a:gs>
            <a:gs pos="100000">
              <a:schemeClr val="dk2"/>
            </a:gs>
          </a:gsLst>
          <a:lin ang="2700000" scaled="0"/>
        </a:gradFill>
        <a:effectLst/>
      </p:bgPr>
    </p:bg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9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ПРОБЛЕМА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67" name="Google Shape;167;p19"/>
          <p:cNvSpPr txBox="1">
            <a:spLocks noGrp="1"/>
          </p:cNvSpPr>
          <p:nvPr>
            <p:ph type="body" idx="1"/>
          </p:nvPr>
        </p:nvSpPr>
        <p:spPr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algn="l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800"/>
              <a:buAutoNum type="arabicPeriod"/>
            </a:pPr>
            <a:r>
              <a:rPr 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Отсутствие скоординированной системы управления роботами;</a:t>
            </a:r>
            <a:endParaRPr sz="1800" b="0" i="0" u="none" strike="noStrike" cap="none" dirty="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1800"/>
              <a:buAutoNum type="arabicPeriod"/>
            </a:pPr>
            <a:r>
              <a:rPr 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Риск столкновений роботов при пересечении траекторий движения;</a:t>
            </a:r>
            <a:endParaRPr sz="1800" b="0" i="0" u="none" strike="noStrike" cap="none" dirty="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1800"/>
              <a:buAutoNum type="arabicPeriod"/>
            </a:pPr>
            <a:r>
              <a:rPr 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Сложность минимизации общего времени цикла при распределении операций;</a:t>
            </a:r>
            <a:endParaRPr sz="1800" b="0" i="0" u="none" strike="noStrike" cap="none" dirty="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1800"/>
              <a:buAutoNum type="arabicPeriod"/>
            </a:pPr>
            <a:r>
              <a:rPr 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Проблема исключения простоев оборудования и обеспечения равномерной загрузки роботов;</a:t>
            </a:r>
            <a:endParaRPr sz="1800" b="0" i="0" u="none" strike="noStrike" cap="none" dirty="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342900" lvl="0" indent="-342900" algn="l" rtl="0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bg1"/>
              </a:buClr>
              <a:buSzPts val="1800"/>
              <a:buAutoNum type="arabicPeriod"/>
            </a:pPr>
            <a:r>
              <a:rPr lang="ru-RU" sz="1800" b="0" i="0" u="none" strike="noStrike" cap="none" dirty="0">
                <a:solidFill>
                  <a:schemeClr val="lt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Требование сохранения производительности алгоритма при росте числа роботов до 100+ единиц.</a:t>
            </a:r>
            <a:endParaRPr sz="1800" b="0" i="0" u="none" strike="noStrike" cap="none" dirty="0">
              <a:solidFill>
                <a:schemeClr val="lt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0"/>
          <p:cNvSpPr txBox="1">
            <a:spLocks noGrp="1"/>
          </p:cNvSpPr>
          <p:nvPr>
            <p:ph type="subTitle" idx="1"/>
          </p:nvPr>
        </p:nvSpPr>
        <p:spPr>
          <a:xfrm>
            <a:off x="203881" y="421867"/>
            <a:ext cx="11562303" cy="615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АРХИТЕКТУРА РЕШЕНИЯ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4" name="Google Shape;174;p20"/>
          <p:cNvSpPr/>
          <p:nvPr/>
        </p:nvSpPr>
        <p:spPr>
          <a:xfrm>
            <a:off x="415925" y="1936750"/>
            <a:ext cx="3359150" cy="2983865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</a:schemeClr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Интерфейс пользователя</a:t>
            </a:r>
            <a:endParaRPr sz="1800" b="1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Загрузка файла</a:t>
            </a:r>
            <a:endParaRPr sz="18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285750" marR="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Панель визуализации</a:t>
            </a:r>
            <a:endParaRPr sz="18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75" name="Google Shape;175;p20"/>
          <p:cNvSpPr/>
          <p:nvPr/>
        </p:nvSpPr>
        <p:spPr>
          <a:xfrm>
            <a:off x="3975100" y="1936750"/>
            <a:ext cx="3766185" cy="2983865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</a:schemeClr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1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Алгоритмическое ядро</a:t>
            </a:r>
            <a:endParaRPr sz="1800" b="1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Модуль назначения задач</a:t>
            </a:r>
            <a:endParaRPr sz="18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Модуль планирования пути</a:t>
            </a:r>
            <a:endParaRPr sz="18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Модуль предотвращения коллизий</a:t>
            </a:r>
            <a:endParaRPr sz="1800" dirty="0">
              <a:solidFill>
                <a:schemeClr val="bg1"/>
              </a:solidFill>
            </a:endParaRPr>
          </a:p>
        </p:txBody>
      </p:sp>
      <p:sp>
        <p:nvSpPr>
          <p:cNvPr id="176" name="Google Shape;176;p20"/>
          <p:cNvSpPr/>
          <p:nvPr/>
        </p:nvSpPr>
        <p:spPr>
          <a:xfrm>
            <a:off x="7912008" y="1928029"/>
            <a:ext cx="3784500" cy="2976900"/>
          </a:xfrm>
          <a:prstGeom prst="roundRect">
            <a:avLst>
              <a:gd name="adj" fmla="val 16667"/>
            </a:avLst>
          </a:prstGeom>
          <a:solidFill>
            <a:schemeClr val="accent6">
              <a:lumMod val="75000"/>
            </a:schemeClr>
          </a:solidFill>
          <a:ln w="12700" cap="flat" cmpd="sng">
            <a:solidFill>
              <a:schemeClr val="accent6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algn="ctr"/>
            <a:r>
              <a:rPr lang="ru-RU" sz="1800" b="1" dirty="0">
                <a:solidFill>
                  <a:schemeClr val="bg1"/>
                </a:solidFill>
              </a:rPr>
              <a:t>Кинематика и оптимизация</a:t>
            </a:r>
            <a:endParaRPr sz="1800" b="1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Решение обратной кинематики</a:t>
            </a:r>
            <a:endParaRPr sz="18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Алгоритм оптимизации времени</a:t>
            </a:r>
            <a:endParaRPr sz="1800" dirty="0">
              <a:solidFill>
                <a:schemeClr val="bg1"/>
              </a:solidFill>
            </a:endParaRPr>
          </a:p>
          <a:p>
            <a:pPr marL="285750" indent="-285750">
              <a:lnSpc>
                <a:spcPct val="150000"/>
              </a:lnSpc>
              <a:buClr>
                <a:schemeClr val="bg1"/>
              </a:buClr>
              <a:buSzPts val="1800"/>
              <a:buFont typeface="Arial" panose="020B0604020202020204"/>
              <a:buChar char="•"/>
            </a:pPr>
            <a:r>
              <a:rPr lang="ru-RU" sz="1800" dirty="0">
                <a:solidFill>
                  <a:schemeClr val="bg1"/>
                </a:solidFill>
              </a:rPr>
              <a:t>Задача визуализации результатов планирования</a:t>
            </a:r>
            <a:endParaRPr sz="18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8000">
              <a:srgbClr val="0342DE"/>
            </a:gs>
            <a:gs pos="34000">
              <a:srgbClr val="02090E"/>
            </a:gs>
            <a:gs pos="75000">
              <a:schemeClr val="accent6"/>
            </a:gs>
            <a:gs pos="100000">
              <a:schemeClr val="dk2"/>
            </a:gs>
          </a:gsLst>
          <a:lin ang="12600000" scaled="0"/>
        </a:gra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>
            <a:spLocks noGrp="1"/>
          </p:cNvSpPr>
          <p:nvPr>
            <p:ph type="subTitle" idx="1"/>
          </p:nvPr>
        </p:nvSpPr>
        <p:spPr>
          <a:xfrm>
            <a:off x="203881" y="421867"/>
            <a:ext cx="11562303" cy="615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СЦЕНАРИИ ИСПОЛЬЗОВАНИЯ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2" name="Прямоугольник: скругленные углы 1"/>
          <p:cNvSpPr/>
          <p:nvPr/>
        </p:nvSpPr>
        <p:spPr>
          <a:xfrm>
            <a:off x="436880" y="1101090"/>
            <a:ext cx="3261360" cy="5195570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>
              <a:lnSpc>
                <a:spcPct val="100000"/>
              </a:lnSpc>
            </a:pPr>
            <a:r>
              <a:rPr lang="ru-RU" sz="3200" dirty="0"/>
              <a:t>Решение сценария 1:</a:t>
            </a:r>
            <a:endParaRPr lang="ru-RU" sz="32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Полное исключение коллизий между роботами</a:t>
            </a:r>
            <a:endParaRPr lang="ru-RU" sz="20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Гарантированное соблюдение безопасных расстояний</a:t>
            </a:r>
            <a:endParaRPr lang="ru-RU" sz="2000" dirty="0"/>
          </a:p>
          <a:p>
            <a:pPr marL="342900" indent="-342900">
              <a:lnSpc>
                <a:spcPct val="100000"/>
              </a:lnSpc>
              <a:buFont typeface="Arial" panose="020B0604020202020204" pitchFamily="34" charset="0"/>
              <a:buChar char="•"/>
            </a:pPr>
            <a:r>
              <a:rPr lang="ru-RU" sz="2000" dirty="0"/>
              <a:t>Эффективная временная синхронизация в общих зонах</a:t>
            </a:r>
            <a:endParaRPr lang="ru-RU" sz="2000" dirty="0"/>
          </a:p>
        </p:txBody>
      </p:sp>
      <p:sp>
        <p:nvSpPr>
          <p:cNvPr id="4" name="Прямоугольник: скругленные углы 3"/>
          <p:cNvSpPr/>
          <p:nvPr/>
        </p:nvSpPr>
        <p:spPr>
          <a:xfrm>
            <a:off x="4262023" y="1037138"/>
            <a:ext cx="3261554" cy="5259256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ru-RU" sz="3200" dirty="0"/>
              <a:t>Решение сценария 2:</a:t>
            </a:r>
            <a:endParaRPr lang="ru-RU" sz="32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/>
              <a:t>Равномерное распределение операций между роботами</a:t>
            </a:r>
            <a:endParaRPr lang="ru-RU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/>
              <a:t>Минимизация холостых перемещений</a:t>
            </a:r>
            <a:endParaRPr lang="ru-RU" sz="2000" dirty="0"/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ru-RU" sz="2000" dirty="0"/>
              <a:t>Сбалансированная загрузка оборудования</a:t>
            </a:r>
            <a:endParaRPr lang="ru-RU" sz="2000" dirty="0"/>
          </a:p>
        </p:txBody>
      </p:sp>
      <p:sp>
        <p:nvSpPr>
          <p:cNvPr id="5" name="Прямоугольник: скругленные углы 4"/>
          <p:cNvSpPr/>
          <p:nvPr/>
        </p:nvSpPr>
        <p:spPr>
          <a:xfrm>
            <a:off x="8087360" y="1100455"/>
            <a:ext cx="3261360" cy="5196205"/>
          </a:xfrm>
          <a:prstGeom prst="roundRect">
            <a:avLst/>
          </a:prstGeom>
          <a:solidFill>
            <a:schemeClr val="accent6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marL="0" indent="0">
              <a:buFont typeface="Arial" panose="020B0604020202020204" pitchFamily="34" charset="0"/>
              <a:buNone/>
            </a:pPr>
            <a:r>
              <a:rPr lang="en-US" altLang="en-US" sz="2000" dirty="0"/>
              <a:t>При</a:t>
            </a:r>
            <a:r>
              <a:rPr lang="en-US" altLang="ru-RU" sz="2000" dirty="0"/>
              <a:t> </a:t>
            </a:r>
            <a:r>
              <a:rPr lang="en-US" altLang="en-US" sz="2000" dirty="0"/>
              <a:t>тестировании</a:t>
            </a:r>
            <a:r>
              <a:rPr lang="en-US" altLang="ru-RU" sz="2000" dirty="0"/>
              <a:t> </a:t>
            </a:r>
            <a:r>
              <a:rPr lang="en-US" altLang="en-US" sz="2000" dirty="0"/>
              <a:t>остальных</a:t>
            </a:r>
            <a:r>
              <a:rPr lang="en-US" altLang="ru-RU" sz="2000" dirty="0"/>
              <a:t> </a:t>
            </a:r>
            <a:r>
              <a:rPr lang="en-US" altLang="en-US" sz="2000" dirty="0"/>
              <a:t>сценариев</a:t>
            </a:r>
            <a:r>
              <a:rPr lang="en-US" altLang="ru-RU" sz="2000" dirty="0"/>
              <a:t> </a:t>
            </a:r>
            <a:r>
              <a:rPr lang="en-US" altLang="en-US" sz="2000" dirty="0"/>
              <a:t>функциональность</a:t>
            </a:r>
            <a:r>
              <a:rPr lang="en-US" altLang="ru-RU" sz="2000" dirty="0"/>
              <a:t> </a:t>
            </a:r>
            <a:r>
              <a:rPr lang="en-US" altLang="en-US" sz="2000" dirty="0"/>
              <a:t>приложения</a:t>
            </a:r>
            <a:r>
              <a:rPr lang="en-US" altLang="ru-RU" sz="2000" dirty="0"/>
              <a:t> </a:t>
            </a:r>
            <a:r>
              <a:rPr lang="en-US" altLang="en-US" sz="2000" dirty="0"/>
              <a:t>продолжала</a:t>
            </a:r>
            <a:r>
              <a:rPr lang="en-US" altLang="ru-RU" sz="2000" dirty="0"/>
              <a:t> </a:t>
            </a:r>
            <a:r>
              <a:rPr lang="en-US" altLang="en-US" sz="2000" dirty="0"/>
              <a:t>стабильно</a:t>
            </a:r>
            <a:r>
              <a:rPr lang="en-US" altLang="ru-RU" sz="2000" dirty="0"/>
              <a:t> </a:t>
            </a:r>
            <a:r>
              <a:rPr lang="en-US" altLang="en-US" sz="2000" dirty="0"/>
              <a:t>расти</a:t>
            </a:r>
            <a:r>
              <a:rPr lang="en-US" altLang="ru-RU" sz="2000" dirty="0"/>
              <a:t>.</a:t>
            </a:r>
            <a:endParaRPr lang="en-US" altLang="ru-RU" sz="20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chemeClr val="accent4"/>
            </a:gs>
            <a:gs pos="18000">
              <a:srgbClr val="0342DE"/>
            </a:gs>
            <a:gs pos="34000">
              <a:srgbClr val="02090E"/>
            </a:gs>
            <a:gs pos="75000">
              <a:schemeClr val="accent6"/>
            </a:gs>
            <a:gs pos="100000">
              <a:schemeClr val="dk2"/>
            </a:gs>
          </a:gsLst>
          <a:lin ang="12600000" scaled="0"/>
        </a:gradFill>
        <a:effectLst/>
      </p:bgPr>
    </p:bg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21"/>
          <p:cNvSpPr txBox="1">
            <a:spLocks noGrp="1"/>
          </p:cNvSpPr>
          <p:nvPr>
            <p:ph type="subTitle" idx="1"/>
          </p:nvPr>
        </p:nvSpPr>
        <p:spPr>
          <a:xfrm>
            <a:off x="203881" y="421867"/>
            <a:ext cx="11562303" cy="61527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СЦЕНАРИИ ИСПОЛЬЗОВАНИЯ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pic>
        <p:nvPicPr>
          <p:cNvPr id="3" name="Изображение 2"/>
          <p:cNvPicPr>
            <a:picLocks noChangeAspect="1"/>
          </p:cNvPicPr>
          <p:nvPr/>
        </p:nvPicPr>
        <p:blipFill>
          <a:blip r:embed="rId1"/>
          <a:srcRect l="-3788" r="58475"/>
          <a:stretch>
            <a:fillRect/>
          </a:stretch>
        </p:blipFill>
        <p:spPr>
          <a:xfrm>
            <a:off x="-81280" y="1036955"/>
            <a:ext cx="4643120" cy="5371465"/>
          </a:xfrm>
          <a:prstGeom prst="rect">
            <a:avLst/>
          </a:prstGeom>
        </p:spPr>
      </p:pic>
      <p:pic>
        <p:nvPicPr>
          <p:cNvPr id="4" name="Изображение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32200" y="1777365"/>
            <a:ext cx="5876925" cy="4518660"/>
          </a:xfrm>
          <a:prstGeom prst="rect">
            <a:avLst/>
          </a:prstGeom>
        </p:spPr>
      </p:pic>
      <p:pic>
        <p:nvPicPr>
          <p:cNvPr id="6" name="Изображение 5"/>
          <p:cNvPicPr>
            <a:picLocks noChangeAspect="1"/>
          </p:cNvPicPr>
          <p:nvPr/>
        </p:nvPicPr>
        <p:blipFill>
          <a:blip r:embed="rId3"/>
          <a:srcRect r="44719"/>
          <a:stretch>
            <a:fillRect/>
          </a:stretch>
        </p:blipFill>
        <p:spPr>
          <a:xfrm>
            <a:off x="7941310" y="1149350"/>
            <a:ext cx="3529330" cy="5146675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22"/>
          <p:cNvSpPr txBox="1">
            <a:spLocks noGrp="1"/>
          </p:cNvSpPr>
          <p:nvPr>
            <p:ph type="subTitle" idx="1"/>
          </p:nvPr>
        </p:nvSpPr>
        <p:spPr>
          <a:xfrm>
            <a:off x="284717" y="577188"/>
            <a:ext cx="5503770" cy="14702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None/>
            </a:pPr>
            <a:r>
              <a:rPr lang="ru-RU" dirty="0">
                <a:solidFill>
                  <a:schemeClr val="bg1"/>
                </a:solidFill>
              </a:rPr>
              <a:t>СТЕК ТЕХНОЛОГИЙ 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189" name="Google Shape;189;p22" descr="Python – Бесплатные иконки: логотип"/>
          <p:cNvPicPr preferRelativeResize="0"/>
          <p:nvPr/>
        </p:nvPicPr>
        <p:blipFill rotWithShape="1">
          <a:blip r:embed="rId1"/>
          <a:srcRect/>
          <a:stretch>
            <a:fillRect/>
          </a:stretch>
        </p:blipFill>
        <p:spPr>
          <a:xfrm>
            <a:off x="3985409" y="3561822"/>
            <a:ext cx="1339645" cy="1339645"/>
          </a:xfrm>
          <a:prstGeom prst="rect">
            <a:avLst/>
          </a:prstGeom>
          <a:noFill/>
          <a:ln>
            <a:noFill/>
          </a:ln>
        </p:spPr>
      </p:pic>
      <p:pic>
        <p:nvPicPr>
          <p:cNvPr id="190" name="Google Shape;190;p22"/>
          <p:cNvPicPr preferRelativeResize="0"/>
          <p:nvPr/>
        </p:nvPicPr>
        <p:blipFill rotWithShape="1">
          <a:blip r:embed="rId2"/>
          <a:srcRect/>
          <a:stretch>
            <a:fillRect/>
          </a:stretch>
        </p:blipFill>
        <p:spPr>
          <a:xfrm>
            <a:off x="192791" y="1373991"/>
            <a:ext cx="1960307" cy="147023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22"/>
          <p:cNvSpPr/>
          <p:nvPr/>
        </p:nvSpPr>
        <p:spPr>
          <a:xfrm>
            <a:off x="3600810" y="5239452"/>
            <a:ext cx="1956619" cy="44245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Python </a:t>
            </a: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2" name="Google Shape;192;p22"/>
          <p:cNvSpPr/>
          <p:nvPr/>
        </p:nvSpPr>
        <p:spPr>
          <a:xfrm>
            <a:off x="194634" y="3116913"/>
            <a:ext cx="1956619" cy="442451"/>
          </a:xfrm>
          <a:prstGeom prst="roundRect">
            <a:avLst>
              <a:gd name="adj" fmla="val 16667"/>
            </a:avLst>
          </a:prstGeom>
          <a:solidFill>
            <a:schemeClr val="lt1"/>
          </a:solidFill>
          <a:ln w="12700" cap="flat" cmpd="sng">
            <a:solidFill>
              <a:schemeClr val="accent5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800" b="0" i="0" u="none" strike="noStrike" cap="none">
                <a:solidFill>
                  <a:schemeClr val="dk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Qt designer</a:t>
            </a:r>
            <a:endParaRPr sz="1800" b="0" i="0" u="none" strike="noStrike" cap="none">
              <a:solidFill>
                <a:schemeClr val="dk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3" name="Google Shape;193;p22"/>
          <p:cNvSpPr txBox="1"/>
          <p:nvPr/>
        </p:nvSpPr>
        <p:spPr>
          <a:xfrm>
            <a:off x="6096635" y="510540"/>
            <a:ext cx="604012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DEF5"/>
              </a:buClr>
              <a:buSzPts val="3200"/>
              <a:buFont typeface="Arial" panose="020B0604020202020204"/>
              <a:buNone/>
            </a:pPr>
            <a:r>
              <a:rPr lang="ru-RU" sz="3200" b="0" i="0" u="none" strike="noStrike" cap="none" dirty="0">
                <a:solidFill>
                  <a:schemeClr val="bg1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ПРЕИМУЩЕСТВА СТЕКА</a:t>
            </a:r>
            <a:endParaRPr sz="3200" b="0" i="0" u="none" strike="noStrike" cap="none" dirty="0">
              <a:solidFill>
                <a:schemeClr val="bg1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  <p:sp>
        <p:nvSpPr>
          <p:cNvPr id="194" name="Google Shape;194;p22"/>
          <p:cNvSpPr/>
          <p:nvPr/>
        </p:nvSpPr>
        <p:spPr>
          <a:xfrm>
            <a:off x="6403514" y="1164808"/>
            <a:ext cx="5733517" cy="203009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F9FAFB"/>
              </a:buClr>
              <a:buSzPts val="1800"/>
              <a:buFont typeface="Arial" panose="020B0604020202020204"/>
              <a:buChar char="•"/>
            </a:pPr>
            <a:r>
              <a:rPr lang="ru-RU" sz="1800" b="1" i="0" u="none" strike="noStrike" cap="none">
                <a:solidFill>
                  <a:srgbClr val="F9FAF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Python</a:t>
            </a:r>
            <a:r>
              <a:rPr lang="ru-RU" sz="1800" b="0" i="0" u="none" strike="noStrike" cap="none">
                <a:solidFill>
                  <a:srgbClr val="F9FAF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 - сложные математические расчеты: обратная кинематика, интерполяция путей, проверка коллизий;</a:t>
            </a:r>
            <a:endParaRPr sz="1800" b="0" i="0" u="none" strike="noStrike" cap="none">
              <a:solidFill>
                <a:srgbClr val="F9FAFB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F9FAFB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  <a:p>
            <a:pPr marL="0" marR="0" lvl="0" indent="-114300" algn="l" rtl="0">
              <a:spcBef>
                <a:spcPts val="0"/>
              </a:spcBef>
              <a:spcAft>
                <a:spcPts val="0"/>
              </a:spcAft>
              <a:buClr>
                <a:srgbClr val="F9FAFB"/>
              </a:buClr>
              <a:buSzPts val="1800"/>
              <a:buFont typeface="Arial" panose="020B0604020202020204"/>
              <a:buChar char="•"/>
            </a:pPr>
            <a:r>
              <a:rPr lang="ru-RU" sz="1800" b="1">
                <a:solidFill>
                  <a:srgbClr val="F9FAF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 Qt Designer</a:t>
            </a:r>
            <a:r>
              <a:rPr lang="ru-RU" sz="1800">
                <a:solidFill>
                  <a:srgbClr val="F9FAFB"/>
                </a:solidFill>
                <a:latin typeface="Arial" panose="020B0604020202020204"/>
                <a:ea typeface="Arial" panose="020B0604020202020204"/>
                <a:cs typeface="Arial" panose="020B0604020202020204"/>
                <a:sym typeface="Arial" panose="020B0604020202020204"/>
              </a:rPr>
              <a:t> - интуитивный интерфейс для визуализации: 2D-сцена роботов, временная шкала, таблицы waypoints.</a:t>
            </a:r>
            <a:endParaRPr sz="1800" b="0" i="0">
              <a:solidFill>
                <a:srgbClr val="F9FAFB"/>
              </a:solidFill>
              <a:latin typeface="Arial" panose="020B0604020202020204"/>
              <a:ea typeface="Arial" panose="020B0604020202020204"/>
              <a:cs typeface="Arial" panose="020B0604020202020204"/>
              <a:sym typeface="Arial" panose="020B0604020202020204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Заголовок 8"/>
          <p:cNvSpPr>
            <a:spLocks noGrp="1"/>
          </p:cNvSpPr>
          <p:nvPr>
            <p:ph type="title"/>
          </p:nvPr>
        </p:nvSpPr>
        <p:spPr>
          <a:xfrm>
            <a:off x="2629993" y="825583"/>
            <a:ext cx="6341742" cy="573891"/>
          </a:xfrm>
        </p:spPr>
        <p:txBody>
          <a:bodyPr/>
          <a:lstStyle/>
          <a:p>
            <a:r>
              <a:rPr lang="ru-RU" dirty="0"/>
              <a:t>БЛОК-СХЕМЫ</a:t>
            </a:r>
            <a:br>
              <a:rPr lang="ru-RU" dirty="0"/>
            </a:br>
            <a:r>
              <a:rPr lang="ru-RU" dirty="0"/>
              <a:t>АЛГОРИТМА</a:t>
            </a:r>
            <a:endParaRPr lang="ru-RU" dirty="0"/>
          </a:p>
        </p:txBody>
      </p:sp>
      <p:pic>
        <p:nvPicPr>
          <p:cNvPr id="21" name="Рисунок 20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547483" y="400416"/>
            <a:ext cx="3470626" cy="6051348"/>
          </a:xfrm>
          <a:prstGeom prst="rect">
            <a:avLst/>
          </a:prstGeom>
        </p:spPr>
      </p:pic>
      <p:pic>
        <p:nvPicPr>
          <p:cNvPr id="23" name="Рисунок 2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44358" y="407463"/>
            <a:ext cx="4332182" cy="6044301"/>
          </a:xfrm>
          <a:prstGeom prst="rect">
            <a:avLst/>
          </a:prstGeom>
        </p:spPr>
      </p:pic>
    </p:spTree>
  </p:cSld>
  <p:clrMapOvr>
    <a:masterClrMapping/>
  </p:clrMapOvr>
</p:sld>
</file>

<file path=ppt/tags/tag1.xml><?xml version="1.0" encoding="utf-8"?>
<p:tagLst xmlns:p="http://schemas.openxmlformats.org/presentationml/2006/main">
  <p:tag name="KSO_WM_MEDIACOVER_FLAG" val="1"/>
  <p:tag name="KSO_WM_UNIT_MEDIACOVER_BTN_STATE" val="1"/>
</p:tagLst>
</file>

<file path=ppt/theme/theme1.xml><?xml version="1.0" encoding="utf-8"?>
<a:theme xmlns:a="http://schemas.openxmlformats.org/drawingml/2006/main" name="Пользовательская">
  <a:themeElements>
    <a:clrScheme name="Custom 17">
      <a:dk1>
        <a:srgbClr val="000000"/>
      </a:dk1>
      <a:lt1>
        <a:srgbClr val="FFFFFF"/>
      </a:lt1>
      <a:dk2>
        <a:srgbClr val="FC4EFB"/>
      </a:dk2>
      <a:lt2>
        <a:srgbClr val="E7E6E6"/>
      </a:lt2>
      <a:accent1>
        <a:srgbClr val="FAF24C"/>
      </a:accent1>
      <a:accent2>
        <a:srgbClr val="5EFCAC"/>
      </a:accent2>
      <a:accent3>
        <a:srgbClr val="73EBF9"/>
      </a:accent3>
      <a:accent4>
        <a:srgbClr val="316CFC"/>
      </a:accent4>
      <a:accent5>
        <a:srgbClr val="B059FD"/>
      </a:accent5>
      <a:accent6>
        <a:srgbClr val="9405FC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Тема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2930</Words>
  <Application>WPS Presentation</Application>
  <PresentationFormat>Широкоэкранный</PresentationFormat>
  <Paragraphs>116</Paragraphs>
  <Slides>17</Slides>
  <Notes>11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5" baseType="lpstr">
      <vt:lpstr>Arial</vt:lpstr>
      <vt:lpstr>SimSun</vt:lpstr>
      <vt:lpstr>Wingdings</vt:lpstr>
      <vt:lpstr>Arial</vt:lpstr>
      <vt:lpstr>Calibri</vt:lpstr>
      <vt:lpstr>Microsoft YaHei</vt:lpstr>
      <vt:lpstr>Arial Unicode MS</vt:lpstr>
      <vt:lpstr>Пользовательская</vt:lpstr>
      <vt:lpstr>ФГБОУ ВО “МГТУ ИМ. Г.И. НОСОВА”, МНОГОПРОФИЛЬНЫЙ КОЛЛЕДЖ</vt:lpstr>
      <vt:lpstr>Наставник: Тутарова Власта Диляуровна</vt:lpstr>
      <vt:lpstr>ЗАДАЧИ</vt:lpstr>
      <vt:lpstr>ПРОБЛЕМА</vt:lpstr>
      <vt:lpstr>PowerPoint 演示文稿</vt:lpstr>
      <vt:lpstr>PowerPoint 演示文稿</vt:lpstr>
      <vt:lpstr>PowerPoint 演示文稿</vt:lpstr>
      <vt:lpstr>PowerPoint 演示文稿</vt:lpstr>
      <vt:lpstr>БЛОК-СХЕМЫ АЛГОРИТМА</vt:lpstr>
      <vt:lpstr>БЛОК-СХЕМЫ АЛГОРИТМА</vt:lpstr>
      <vt:lpstr>ДЕМОНСТРАЦИЯ РАБОТЫ</vt:lpstr>
      <vt:lpstr>ДЕМОНСТРАЦИЯ РАБОТЫ</vt:lpstr>
      <vt:lpstr>ДЕМОНСТРАЦИЯ РАБОТЫ</vt:lpstr>
      <vt:lpstr>ДЕМОНСТРАЦИЯ РАБОТЫ</vt:lpstr>
      <vt:lpstr>КИЛЛЕРФИЧИ</vt:lpstr>
      <vt:lpstr>PowerPoint 演示文稿</vt:lpstr>
      <vt:lpstr>СПАСИБО ЗА ВНИМАНИЕ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ФГБОУ ВО “МГТУ ИМ. Г.И. НОСОВА”, МНОГОПРОФИЛЬНЫЙ КОЛЛЕДЖ</dc:title>
  <dc:creator>admin</dc:creator>
  <cp:lastModifiedBy>lluch</cp:lastModifiedBy>
  <cp:revision>4</cp:revision>
  <dcterms:created xsi:type="dcterms:W3CDTF">2025-09-20T14:41:38Z</dcterms:created>
  <dcterms:modified xsi:type="dcterms:W3CDTF">2025-09-20T16:05:07Z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A81EF86908B24CB9BFB51317A8CEE9D5_13</vt:lpwstr>
  </property>
  <property fmtid="{D5CDD505-2E9C-101B-9397-08002B2CF9AE}" pid="3" name="KSOProductBuildVer">
    <vt:lpwstr>1049-12.2.0.21931</vt:lpwstr>
  </property>
</Properties>
</file>